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80" r:id="rId9"/>
    <p:sldId id="263" r:id="rId10"/>
    <p:sldId id="281" r:id="rId11"/>
    <p:sldId id="278" r:id="rId12"/>
    <p:sldId id="279" r:id="rId13"/>
    <p:sldId id="264" r:id="rId14"/>
    <p:sldId id="265" r:id="rId15"/>
    <p:sldId id="274" r:id="rId16"/>
    <p:sldId id="275" r:id="rId17"/>
    <p:sldId id="276" r:id="rId18"/>
    <p:sldId id="277" r:id="rId19"/>
    <p:sldId id="266" r:id="rId20"/>
    <p:sldId id="267" r:id="rId21"/>
    <p:sldId id="268" r:id="rId22"/>
    <p:sldId id="269" r:id="rId23"/>
    <p:sldId id="270" r:id="rId24"/>
    <p:sldId id="271" r:id="rId25"/>
    <p:sldId id="272" r:id="rId26"/>
    <p:sldId id="273" r:id="rId27"/>
  </p:sldIdLst>
  <p:sldSz cx="12192000" cy="6858000"/>
  <p:notesSz cx="6858000" cy="9144000"/>
  <p:embeddedFontLst>
    <p:embeddedFont>
      <p:font typeface="Century Gothic" panose="020B0502020202020204" pitchFamily="34" charset="0"/>
      <p:regular r:id="rId29"/>
      <p:bold r:id="rId30"/>
      <p:italic r:id="rId31"/>
      <p:boldItalic r:id="rId32"/>
    </p:embeddedFont>
    <p:embeddedFont>
      <p:font typeface="Verdana" panose="020B0604030504040204" pitchFamily="3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0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681757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453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2658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2658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2658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3726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90" name="Shape 19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6486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1718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9631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8962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8806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395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3013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5905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3686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7507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4750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690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8674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8167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6085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2097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3" name="Shape 13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6756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3927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7683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7683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2658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9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1799431" y="-596106"/>
            <a:ext cx="5811838" cy="77343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709738"/>
            <a:ext cx="105156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831850" y="4589463"/>
            <a:ext cx="10515600" cy="1500187"/>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839788" y="1681163"/>
            <a:ext cx="5157787"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8" y="2505075"/>
            <a:ext cx="5157787"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8"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8"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5183188" y="987425"/>
            <a:ext cx="6172200" cy="4873625"/>
          </a:xfrm>
          <a:prstGeom prst="rect">
            <a:avLst/>
          </a:prstGeom>
          <a:noFill/>
          <a:ln>
            <a:noFill/>
          </a:ln>
        </p:spPr>
        <p:txBody>
          <a:bodyPr wrap="square"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183188" y="987425"/>
            <a:ext cx="6172200" cy="4873625"/>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4.png"/><Relationship Id="rId10" Type="http://schemas.openxmlformats.org/officeDocument/2006/relationships/image" Target="../media/image10.jpg"/><Relationship Id="rId4" Type="http://schemas.openxmlformats.org/officeDocument/2006/relationships/image" Target="../media/image3.gif"/><Relationship Id="rId9"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4.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p:nvPr/>
        </p:nvSpPr>
        <p:spPr>
          <a:xfrm>
            <a:off x="0" y="0"/>
            <a:ext cx="12192000" cy="18288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None/>
            </a:pPr>
            <a:endParaRPr sz="4400" b="0" i="0" u="none" strike="noStrike" cap="none">
              <a:solidFill>
                <a:schemeClr val="lt1"/>
              </a:solidFill>
              <a:latin typeface="Century Gothic"/>
              <a:ea typeface="Century Gothic"/>
              <a:cs typeface="Century Gothic"/>
              <a:sym typeface="Century Gothic"/>
            </a:endParaRPr>
          </a:p>
        </p:txBody>
      </p:sp>
      <p:sp>
        <p:nvSpPr>
          <p:cNvPr id="89" name="Shape 89"/>
          <p:cNvSpPr/>
          <p:nvPr/>
        </p:nvSpPr>
        <p:spPr>
          <a:xfrm>
            <a:off x="0" y="6400800"/>
            <a:ext cx="12192000" cy="4572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0" name="Shape 90"/>
          <p:cNvSpPr txBox="1"/>
          <p:nvPr/>
        </p:nvSpPr>
        <p:spPr>
          <a:xfrm>
            <a:off x="1528498" y="2807046"/>
            <a:ext cx="9153397" cy="3416320"/>
          </a:xfrm>
          <a:prstGeom prst="rect">
            <a:avLst/>
          </a:prstGeom>
          <a:noFill/>
          <a:ln>
            <a:noFill/>
          </a:ln>
        </p:spPr>
        <p:txBody>
          <a:bodyPr wrap="square" lIns="91425" tIns="45700" rIns="91425" bIns="45700" anchor="t" anchorCtr="0">
            <a:noAutofit/>
          </a:bodyPr>
          <a:lstStyle/>
          <a:p>
            <a:pPr marL="0" marR="0" lvl="0" indent="0" algn="ctr" rtl="0">
              <a:lnSpc>
                <a:spcPct val="150000"/>
              </a:lnSpc>
              <a:spcBef>
                <a:spcPts val="0"/>
              </a:spcBef>
              <a:buSzPct val="25000"/>
              <a:buNone/>
            </a:pPr>
            <a:r>
              <a:rPr lang="en-US" sz="4800" b="0" i="0" u="none" strike="noStrike" cap="none">
                <a:solidFill>
                  <a:schemeClr val="dk1"/>
                </a:solidFill>
                <a:latin typeface="Century Gothic"/>
                <a:ea typeface="Century Gothic"/>
                <a:cs typeface="Century Gothic"/>
                <a:sym typeface="Century Gothic"/>
              </a:rPr>
              <a:t>YCHS Key Club Meeting</a:t>
            </a:r>
          </a:p>
          <a:p>
            <a:pPr marL="0" marR="0" lvl="0" indent="0" algn="ctr" rtl="0">
              <a:lnSpc>
                <a:spcPct val="150000"/>
              </a:lnSpc>
              <a:spcBef>
                <a:spcPts val="0"/>
              </a:spcBef>
              <a:buSzPct val="25000"/>
              <a:buNone/>
            </a:pPr>
            <a:r>
              <a:rPr lang="en-US" sz="4800">
                <a:solidFill>
                  <a:schemeClr val="dk1"/>
                </a:solidFill>
                <a:latin typeface="Century Gothic"/>
                <a:ea typeface="Century Gothic"/>
                <a:cs typeface="Century Gothic"/>
                <a:sym typeface="Century Gothic"/>
              </a:rPr>
              <a:t>October</a:t>
            </a:r>
            <a:r>
              <a:rPr lang="en-US" sz="4800" b="0" i="0" u="none" strike="noStrike" cap="none">
                <a:solidFill>
                  <a:schemeClr val="dk1"/>
                </a:solidFill>
                <a:latin typeface="Century Gothic"/>
                <a:ea typeface="Century Gothic"/>
                <a:cs typeface="Century Gothic"/>
                <a:sym typeface="Century Gothic"/>
              </a:rPr>
              <a:t> 2</a:t>
            </a:r>
            <a:r>
              <a:rPr lang="en-US" sz="4800" baseline="30000">
                <a:solidFill>
                  <a:schemeClr val="dk1"/>
                </a:solidFill>
                <a:latin typeface="Century Gothic"/>
                <a:ea typeface="Century Gothic"/>
                <a:cs typeface="Century Gothic"/>
                <a:sym typeface="Century Gothic"/>
              </a:rPr>
              <a:t>nd</a:t>
            </a:r>
            <a:r>
              <a:rPr lang="en-US" sz="4800" b="0" i="0" u="none" strike="noStrike" cap="none">
                <a:solidFill>
                  <a:schemeClr val="dk1"/>
                </a:solidFill>
                <a:latin typeface="Century Gothic"/>
                <a:ea typeface="Century Gothic"/>
                <a:cs typeface="Century Gothic"/>
                <a:sym typeface="Century Gothic"/>
              </a:rPr>
              <a:t>, 2017</a:t>
            </a:r>
          </a:p>
          <a:p>
            <a:pPr marL="0" marR="0" lvl="0" indent="0" algn="ctr" rtl="0">
              <a:lnSpc>
                <a:spcPct val="150000"/>
              </a:lnSpc>
              <a:spcBef>
                <a:spcPts val="0"/>
              </a:spcBef>
              <a:buSzPct val="25000"/>
              <a:buNone/>
            </a:pPr>
            <a:r>
              <a:rPr lang="en-US" sz="4800" b="0" i="0" u="none" strike="noStrike" cap="none">
                <a:solidFill>
                  <a:schemeClr val="dk1"/>
                </a:solidFill>
                <a:latin typeface="Century Gothic"/>
                <a:ea typeface="Century Gothic"/>
                <a:cs typeface="Century Gothic"/>
                <a:sym typeface="Century Gothic"/>
              </a:rPr>
              <a:t>Division 14 Blue Robots</a:t>
            </a:r>
          </a:p>
        </p:txBody>
      </p:sp>
      <p:pic>
        <p:nvPicPr>
          <p:cNvPr id="91" name="Shape 91"/>
          <p:cNvPicPr preferRelativeResize="0"/>
          <p:nvPr/>
        </p:nvPicPr>
        <p:blipFill rotWithShape="1">
          <a:blip r:embed="rId3">
            <a:alphaModFix/>
          </a:blip>
          <a:srcRect/>
          <a:stretch/>
        </p:blipFill>
        <p:spPr>
          <a:xfrm>
            <a:off x="9117543" y="2592243"/>
            <a:ext cx="3282896" cy="3794401"/>
          </a:xfrm>
          <a:prstGeom prst="rect">
            <a:avLst/>
          </a:prstGeom>
          <a:noFill/>
          <a:ln>
            <a:noFill/>
          </a:ln>
        </p:spPr>
      </p:pic>
      <p:pic>
        <p:nvPicPr>
          <p:cNvPr id="92" name="Shape 92"/>
          <p:cNvPicPr preferRelativeResize="0"/>
          <p:nvPr/>
        </p:nvPicPr>
        <p:blipFill rotWithShape="1">
          <a:blip r:embed="rId3">
            <a:alphaModFix/>
          </a:blip>
          <a:srcRect/>
          <a:stretch/>
        </p:blipFill>
        <p:spPr>
          <a:xfrm flipH="1">
            <a:off x="-130460" y="2595382"/>
            <a:ext cx="3280190" cy="3791273"/>
          </a:xfrm>
          <a:prstGeom prst="rect">
            <a:avLst/>
          </a:prstGeom>
          <a:noFill/>
          <a:ln>
            <a:noFill/>
          </a:ln>
        </p:spPr>
      </p:pic>
      <p:pic>
        <p:nvPicPr>
          <p:cNvPr id="93" name="Shape 93" descr="CNHlogo.png"/>
          <p:cNvPicPr preferRelativeResize="0"/>
          <p:nvPr/>
        </p:nvPicPr>
        <p:blipFill rotWithShape="1">
          <a:blip r:embed="rId4">
            <a:alphaModFix/>
          </a:blip>
          <a:srcRect/>
          <a:stretch/>
        </p:blipFill>
        <p:spPr>
          <a:xfrm>
            <a:off x="269886" y="109886"/>
            <a:ext cx="1422770" cy="1378725"/>
          </a:xfrm>
          <a:prstGeom prst="rect">
            <a:avLst/>
          </a:prstGeom>
          <a:noFill/>
          <a:ln>
            <a:noFill/>
          </a:ln>
        </p:spPr>
      </p:pic>
      <p:pic>
        <p:nvPicPr>
          <p:cNvPr id="94" name="Shape 94"/>
          <p:cNvPicPr preferRelativeResize="0"/>
          <p:nvPr/>
        </p:nvPicPr>
        <p:blipFill rotWithShape="1">
          <a:blip r:embed="rId5">
            <a:alphaModFix/>
          </a:blip>
          <a:srcRect/>
          <a:stretch/>
        </p:blipFill>
        <p:spPr>
          <a:xfrm>
            <a:off x="0" y="1600200"/>
            <a:ext cx="12079020" cy="457200"/>
          </a:xfrm>
          <a:prstGeom prst="rect">
            <a:avLst/>
          </a:prstGeom>
          <a:noFill/>
          <a:ln>
            <a:noFill/>
          </a:ln>
        </p:spPr>
      </p:pic>
      <p:sp>
        <p:nvSpPr>
          <p:cNvPr id="95" name="Shape 95"/>
          <p:cNvSpPr txBox="1"/>
          <p:nvPr/>
        </p:nvSpPr>
        <p:spPr>
          <a:xfrm>
            <a:off x="4632960" y="513591"/>
            <a:ext cx="7559039"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600" b="1" i="0" u="none" strike="noStrike" cap="none">
                <a:solidFill>
                  <a:schemeClr val="lt1"/>
                </a:solidFill>
                <a:latin typeface="Century Gothic"/>
                <a:ea typeface="Century Gothic"/>
                <a:cs typeface="Century Gothic"/>
                <a:sym typeface="Century Gothic"/>
              </a:rPr>
              <a:t>      </a:t>
            </a:r>
          </a:p>
        </p:txBody>
      </p:sp>
      <p:pic>
        <p:nvPicPr>
          <p:cNvPr id="96" name="Shape 96"/>
          <p:cNvPicPr preferRelativeResize="0"/>
          <p:nvPr/>
        </p:nvPicPr>
        <p:blipFill rotWithShape="1">
          <a:blip r:embed="rId6">
            <a:alphaModFix/>
          </a:blip>
          <a:srcRect/>
          <a:stretch/>
        </p:blipFill>
        <p:spPr>
          <a:xfrm>
            <a:off x="5989319" y="553267"/>
            <a:ext cx="5626627" cy="56683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p:nvPr/>
        </p:nvSpPr>
        <p:spPr>
          <a:xfrm>
            <a:off x="0" y="0"/>
            <a:ext cx="12192000" cy="18288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None/>
            </a:pPr>
            <a:endParaRPr sz="4400">
              <a:solidFill>
                <a:schemeClr val="lt1"/>
              </a:solidFill>
              <a:latin typeface="Century Gothic"/>
              <a:ea typeface="Century Gothic"/>
              <a:cs typeface="Century Gothic"/>
              <a:sym typeface="Century Gothic"/>
            </a:endParaRPr>
          </a:p>
        </p:txBody>
      </p:sp>
      <p:sp>
        <p:nvSpPr>
          <p:cNvPr id="169" name="Shape 169"/>
          <p:cNvSpPr/>
          <p:nvPr/>
        </p:nvSpPr>
        <p:spPr>
          <a:xfrm>
            <a:off x="0" y="6400800"/>
            <a:ext cx="12192000" cy="4572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SzPct val="25000"/>
              <a:buNone/>
            </a:pPr>
            <a:r>
              <a:rPr lang="en-US" sz="2400">
                <a:solidFill>
                  <a:schemeClr val="lt1"/>
                </a:solidFill>
                <a:latin typeface="Century Gothic"/>
                <a:ea typeface="Century Gothic"/>
                <a:cs typeface="Century Gothic"/>
                <a:sym typeface="Century Gothic"/>
              </a:rPr>
              <a:t>CNH Division 14 Blue Robots </a:t>
            </a:r>
          </a:p>
        </p:txBody>
      </p:sp>
      <p:sp>
        <p:nvSpPr>
          <p:cNvPr id="170" name="Shape 170"/>
          <p:cNvSpPr txBox="1"/>
          <p:nvPr/>
        </p:nvSpPr>
        <p:spPr>
          <a:xfrm>
            <a:off x="470174" y="3064950"/>
            <a:ext cx="11115591" cy="2905544"/>
          </a:xfrm>
          <a:prstGeom prst="rect">
            <a:avLst/>
          </a:prstGeom>
          <a:noFill/>
          <a:ln w="76200" cap="flat" cmpd="sng">
            <a:solidFill>
              <a:srgbClr val="0098C3">
                <a:alpha val="49803"/>
              </a:srgbClr>
            </a:solidFill>
            <a:prstDash val="dot"/>
            <a:round/>
            <a:headEnd type="none" w="med" len="med"/>
            <a:tailEnd type="none" w="med" len="med"/>
          </a:ln>
        </p:spPr>
        <p:txBody>
          <a:bodyPr wrap="square" lIns="91425" tIns="45700" rIns="91425" bIns="45700" anchor="t" anchorCtr="0">
            <a:noAutofit/>
          </a:bodyPr>
          <a:lstStyle/>
          <a:p>
            <a:pPr marR="0" lvl="0" algn="ctr" rtl="0">
              <a:spcBef>
                <a:spcPts val="0"/>
              </a:spcBef>
              <a:buNone/>
            </a:pPr>
            <a:r>
              <a:rPr lang="en-US" sz="3600" dirty="0" smtClean="0"/>
              <a:t>DIVISON COUNICIL/SPIRIT MEETING ***MANDATORY MEETING FOR FALL RALLY***</a:t>
            </a:r>
          </a:p>
          <a:p>
            <a:pPr marL="571500" marR="0" lvl="0" indent="-571500" algn="ctr" rtl="0">
              <a:spcBef>
                <a:spcPts val="0"/>
              </a:spcBef>
              <a:buFont typeface="Arial" panose="020B0604020202020204" pitchFamily="34" charset="0"/>
              <a:buChar char="•"/>
            </a:pPr>
            <a:r>
              <a:rPr lang="en-US" sz="3600" dirty="0" smtClean="0"/>
              <a:t>October 13</a:t>
            </a:r>
            <a:r>
              <a:rPr lang="en-US" sz="3600" baseline="30000" dirty="0" smtClean="0"/>
              <a:t>th</a:t>
            </a:r>
            <a:r>
              <a:rPr lang="en-US" sz="3600" dirty="0" smtClean="0"/>
              <a:t>, 2017</a:t>
            </a:r>
          </a:p>
          <a:p>
            <a:pPr marL="571500" marR="0" lvl="0" indent="-571500" algn="ctr" rtl="0">
              <a:spcBef>
                <a:spcPts val="0"/>
              </a:spcBef>
              <a:buFont typeface="Arial" panose="020B0604020202020204" pitchFamily="34" charset="0"/>
              <a:buChar char="•"/>
            </a:pPr>
            <a:r>
              <a:rPr lang="en-US" sz="3600" dirty="0" smtClean="0"/>
              <a:t>5PM</a:t>
            </a:r>
          </a:p>
          <a:p>
            <a:pPr marL="571500" marR="0" lvl="0" indent="-571500" algn="ctr" rtl="0">
              <a:spcBef>
                <a:spcPts val="0"/>
              </a:spcBef>
              <a:buFont typeface="Arial" panose="020B0604020202020204" pitchFamily="34" charset="0"/>
              <a:buChar char="•"/>
            </a:pPr>
            <a:r>
              <a:rPr lang="en-US" sz="3600" dirty="0" smtClean="0"/>
              <a:t>@ YC MP ROOM</a:t>
            </a:r>
          </a:p>
          <a:p>
            <a:pPr marR="0" lvl="0" algn="ctr" rtl="0">
              <a:spcBef>
                <a:spcPts val="0"/>
              </a:spcBef>
              <a:buNone/>
            </a:pPr>
            <a:endParaRPr dirty="0"/>
          </a:p>
        </p:txBody>
      </p:sp>
      <p:pic>
        <p:nvPicPr>
          <p:cNvPr id="171" name="Shape 171" descr="CNHlogo.png"/>
          <p:cNvPicPr preferRelativeResize="0"/>
          <p:nvPr/>
        </p:nvPicPr>
        <p:blipFill rotWithShape="1">
          <a:blip r:embed="rId3">
            <a:alphaModFix/>
          </a:blip>
          <a:srcRect/>
          <a:stretch/>
        </p:blipFill>
        <p:spPr>
          <a:xfrm>
            <a:off x="304800" y="125016"/>
            <a:ext cx="1422770" cy="1378725"/>
          </a:xfrm>
          <a:prstGeom prst="rect">
            <a:avLst/>
          </a:prstGeom>
          <a:noFill/>
          <a:ln>
            <a:noFill/>
          </a:ln>
        </p:spPr>
      </p:pic>
      <p:pic>
        <p:nvPicPr>
          <p:cNvPr id="172" name="Shape 172"/>
          <p:cNvPicPr preferRelativeResize="0"/>
          <p:nvPr/>
        </p:nvPicPr>
        <p:blipFill rotWithShape="1">
          <a:blip r:embed="rId4">
            <a:alphaModFix/>
          </a:blip>
          <a:srcRect/>
          <a:stretch/>
        </p:blipFill>
        <p:spPr>
          <a:xfrm>
            <a:off x="3048" y="1595631"/>
            <a:ext cx="12076001" cy="457200"/>
          </a:xfrm>
          <a:prstGeom prst="rect">
            <a:avLst/>
          </a:prstGeom>
          <a:noFill/>
          <a:ln>
            <a:noFill/>
          </a:ln>
        </p:spPr>
      </p:pic>
      <p:sp>
        <p:nvSpPr>
          <p:cNvPr id="173" name="Shape 173"/>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a:solidFill>
                  <a:schemeClr val="lt1"/>
                </a:solidFill>
                <a:latin typeface="Century Gothic"/>
                <a:ea typeface="Century Gothic"/>
                <a:cs typeface="Century Gothic"/>
                <a:sym typeface="Century Gothic"/>
              </a:rPr>
              <a:t>Upcoming Events</a:t>
            </a:r>
          </a:p>
        </p:txBody>
      </p:sp>
      <p:pic>
        <p:nvPicPr>
          <p:cNvPr id="174" name="Shape 174"/>
          <p:cNvPicPr preferRelativeResize="0"/>
          <p:nvPr/>
        </p:nvPicPr>
        <p:blipFill rotWithShape="1">
          <a:blip r:embed="rId5">
            <a:alphaModFix/>
          </a:blip>
          <a:srcRect/>
          <a:stretch/>
        </p:blipFill>
        <p:spPr>
          <a:xfrm>
            <a:off x="5959139" y="547387"/>
            <a:ext cx="5626627" cy="566835"/>
          </a:xfrm>
          <a:prstGeom prst="rect">
            <a:avLst/>
          </a:prstGeom>
          <a:noFill/>
          <a:ln>
            <a:noFill/>
          </a:ln>
        </p:spPr>
      </p:pic>
    </p:spTree>
    <p:extLst>
      <p:ext uri="{BB962C8B-B14F-4D97-AF65-F5344CB8AC3E}">
        <p14:creationId xmlns:p14="http://schemas.microsoft.com/office/powerpoint/2010/main" val="3950114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p:nvPr/>
        </p:nvSpPr>
        <p:spPr>
          <a:xfrm>
            <a:off x="0" y="0"/>
            <a:ext cx="12192000" cy="18288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None/>
            </a:pPr>
            <a:endParaRPr sz="4400">
              <a:solidFill>
                <a:schemeClr val="lt1"/>
              </a:solidFill>
              <a:latin typeface="Century Gothic"/>
              <a:ea typeface="Century Gothic"/>
              <a:cs typeface="Century Gothic"/>
              <a:sym typeface="Century Gothic"/>
            </a:endParaRPr>
          </a:p>
        </p:txBody>
      </p:sp>
      <p:sp>
        <p:nvSpPr>
          <p:cNvPr id="169" name="Shape 169"/>
          <p:cNvSpPr/>
          <p:nvPr/>
        </p:nvSpPr>
        <p:spPr>
          <a:xfrm>
            <a:off x="0" y="6400800"/>
            <a:ext cx="12192000" cy="4572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SzPct val="25000"/>
              <a:buNone/>
            </a:pPr>
            <a:r>
              <a:rPr lang="en-US" sz="2400">
                <a:solidFill>
                  <a:schemeClr val="lt1"/>
                </a:solidFill>
                <a:latin typeface="Century Gothic"/>
                <a:ea typeface="Century Gothic"/>
                <a:cs typeface="Century Gothic"/>
                <a:sym typeface="Century Gothic"/>
              </a:rPr>
              <a:t>CNH Division 14 Blue Robots </a:t>
            </a:r>
          </a:p>
        </p:txBody>
      </p:sp>
      <p:sp>
        <p:nvSpPr>
          <p:cNvPr id="170" name="Shape 170"/>
          <p:cNvSpPr txBox="1"/>
          <p:nvPr/>
        </p:nvSpPr>
        <p:spPr>
          <a:xfrm>
            <a:off x="470164" y="3064950"/>
            <a:ext cx="11115601" cy="2365500"/>
          </a:xfrm>
          <a:prstGeom prst="rect">
            <a:avLst/>
          </a:prstGeom>
          <a:noFill/>
          <a:ln w="76200" cap="flat" cmpd="sng">
            <a:solidFill>
              <a:srgbClr val="0098C3">
                <a:alpha val="49803"/>
              </a:srgbClr>
            </a:solidFill>
            <a:prstDash val="dot"/>
            <a:round/>
            <a:headEnd type="none" w="med" len="med"/>
            <a:tailEnd type="none" w="med" len="med"/>
          </a:ln>
        </p:spPr>
        <p:txBody>
          <a:bodyPr wrap="square" lIns="91425" tIns="45700" rIns="91425" bIns="45700" anchor="t" anchorCtr="0">
            <a:noAutofit/>
          </a:bodyPr>
          <a:lstStyle/>
          <a:p>
            <a:pPr marR="0" lvl="0" algn="ctr" rtl="0">
              <a:spcBef>
                <a:spcPts val="0"/>
              </a:spcBef>
              <a:buNone/>
            </a:pPr>
            <a:r>
              <a:rPr lang="en-US" sz="3600" dirty="0" smtClean="0"/>
              <a:t>Glam Girls</a:t>
            </a:r>
          </a:p>
          <a:p>
            <a:pPr marL="571500" marR="0" lvl="0" indent="-571500" algn="ctr" rtl="0">
              <a:spcBef>
                <a:spcPts val="0"/>
              </a:spcBef>
              <a:buFont typeface="Arial" panose="020B0604020202020204" pitchFamily="34" charset="0"/>
              <a:buChar char="•"/>
            </a:pPr>
            <a:r>
              <a:rPr lang="en-US" sz="3600" dirty="0" smtClean="0"/>
              <a:t>October 28</a:t>
            </a:r>
            <a:r>
              <a:rPr lang="en-US" sz="3600" baseline="30000" dirty="0" smtClean="0"/>
              <a:t>th</a:t>
            </a:r>
            <a:r>
              <a:rPr lang="en-US" sz="3600" dirty="0" smtClean="0"/>
              <a:t>, 2017</a:t>
            </a:r>
          </a:p>
          <a:p>
            <a:pPr marL="571500" marR="0" lvl="0" indent="-571500" algn="ctr" rtl="0">
              <a:spcBef>
                <a:spcPts val="0"/>
              </a:spcBef>
              <a:buFont typeface="Arial" panose="020B0604020202020204" pitchFamily="34" charset="0"/>
              <a:buChar char="•"/>
            </a:pPr>
            <a:r>
              <a:rPr lang="en-US" sz="3600" dirty="0" smtClean="0"/>
              <a:t>9AM-2PM</a:t>
            </a:r>
          </a:p>
          <a:p>
            <a:pPr marL="571500" marR="0" lvl="0" indent="-571500" algn="ctr" rtl="0">
              <a:spcBef>
                <a:spcPts val="0"/>
              </a:spcBef>
              <a:buFont typeface="Arial" panose="020B0604020202020204" pitchFamily="34" charset="0"/>
              <a:buChar char="•"/>
            </a:pPr>
            <a:r>
              <a:rPr lang="en-US" sz="3600" dirty="0" smtClean="0"/>
              <a:t>At The Refuge Restaurant</a:t>
            </a:r>
          </a:p>
          <a:p>
            <a:pPr marL="571500" marR="0" lvl="0" indent="-571500" algn="ctr" rtl="0">
              <a:spcBef>
                <a:spcPts val="0"/>
              </a:spcBef>
              <a:buFont typeface="Arial" panose="020B0604020202020204" pitchFamily="34" charset="0"/>
              <a:buChar char="•"/>
            </a:pPr>
            <a:endParaRPr sz="3600" dirty="0"/>
          </a:p>
        </p:txBody>
      </p:sp>
      <p:pic>
        <p:nvPicPr>
          <p:cNvPr id="171" name="Shape 171" descr="CNHlogo.png"/>
          <p:cNvPicPr preferRelativeResize="0"/>
          <p:nvPr/>
        </p:nvPicPr>
        <p:blipFill rotWithShape="1">
          <a:blip r:embed="rId3">
            <a:alphaModFix/>
          </a:blip>
          <a:srcRect/>
          <a:stretch/>
        </p:blipFill>
        <p:spPr>
          <a:xfrm>
            <a:off x="304800" y="125016"/>
            <a:ext cx="1422770" cy="1378725"/>
          </a:xfrm>
          <a:prstGeom prst="rect">
            <a:avLst/>
          </a:prstGeom>
          <a:noFill/>
          <a:ln>
            <a:noFill/>
          </a:ln>
        </p:spPr>
      </p:pic>
      <p:pic>
        <p:nvPicPr>
          <p:cNvPr id="172" name="Shape 172"/>
          <p:cNvPicPr preferRelativeResize="0"/>
          <p:nvPr/>
        </p:nvPicPr>
        <p:blipFill rotWithShape="1">
          <a:blip r:embed="rId4">
            <a:alphaModFix/>
          </a:blip>
          <a:srcRect/>
          <a:stretch/>
        </p:blipFill>
        <p:spPr>
          <a:xfrm>
            <a:off x="3048" y="1595631"/>
            <a:ext cx="12076001" cy="457200"/>
          </a:xfrm>
          <a:prstGeom prst="rect">
            <a:avLst/>
          </a:prstGeom>
          <a:noFill/>
          <a:ln>
            <a:noFill/>
          </a:ln>
        </p:spPr>
      </p:pic>
      <p:sp>
        <p:nvSpPr>
          <p:cNvPr id="173" name="Shape 173"/>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a:solidFill>
                  <a:schemeClr val="lt1"/>
                </a:solidFill>
                <a:latin typeface="Century Gothic"/>
                <a:ea typeface="Century Gothic"/>
                <a:cs typeface="Century Gothic"/>
                <a:sym typeface="Century Gothic"/>
              </a:rPr>
              <a:t>Upcoming Events</a:t>
            </a:r>
          </a:p>
        </p:txBody>
      </p:sp>
      <p:pic>
        <p:nvPicPr>
          <p:cNvPr id="174" name="Shape 174"/>
          <p:cNvPicPr preferRelativeResize="0"/>
          <p:nvPr/>
        </p:nvPicPr>
        <p:blipFill rotWithShape="1">
          <a:blip r:embed="rId5">
            <a:alphaModFix/>
          </a:blip>
          <a:srcRect/>
          <a:stretch/>
        </p:blipFill>
        <p:spPr>
          <a:xfrm>
            <a:off x="5959139" y="547387"/>
            <a:ext cx="5626627" cy="566835"/>
          </a:xfrm>
          <a:prstGeom prst="rect">
            <a:avLst/>
          </a:prstGeom>
          <a:noFill/>
          <a:ln>
            <a:noFill/>
          </a:ln>
        </p:spPr>
      </p:pic>
    </p:spTree>
    <p:extLst>
      <p:ext uri="{BB962C8B-B14F-4D97-AF65-F5344CB8AC3E}">
        <p14:creationId xmlns:p14="http://schemas.microsoft.com/office/powerpoint/2010/main" val="292106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p:nvPr/>
        </p:nvSpPr>
        <p:spPr>
          <a:xfrm>
            <a:off x="0" y="0"/>
            <a:ext cx="12192000" cy="18288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None/>
            </a:pPr>
            <a:endParaRPr sz="4400">
              <a:solidFill>
                <a:schemeClr val="lt1"/>
              </a:solidFill>
              <a:latin typeface="Century Gothic"/>
              <a:ea typeface="Century Gothic"/>
              <a:cs typeface="Century Gothic"/>
              <a:sym typeface="Century Gothic"/>
            </a:endParaRPr>
          </a:p>
        </p:txBody>
      </p:sp>
      <p:sp>
        <p:nvSpPr>
          <p:cNvPr id="169" name="Shape 169"/>
          <p:cNvSpPr/>
          <p:nvPr/>
        </p:nvSpPr>
        <p:spPr>
          <a:xfrm>
            <a:off x="0" y="6400800"/>
            <a:ext cx="12192000" cy="4572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SzPct val="25000"/>
              <a:buNone/>
            </a:pPr>
            <a:r>
              <a:rPr lang="en-US" sz="2400">
                <a:solidFill>
                  <a:schemeClr val="lt1"/>
                </a:solidFill>
                <a:latin typeface="Century Gothic"/>
                <a:ea typeface="Century Gothic"/>
                <a:cs typeface="Century Gothic"/>
                <a:sym typeface="Century Gothic"/>
              </a:rPr>
              <a:t>CNH Division 14 Blue Robots </a:t>
            </a:r>
          </a:p>
        </p:txBody>
      </p:sp>
      <p:sp>
        <p:nvSpPr>
          <p:cNvPr id="170" name="Shape 170"/>
          <p:cNvSpPr txBox="1"/>
          <p:nvPr/>
        </p:nvSpPr>
        <p:spPr>
          <a:xfrm>
            <a:off x="470164" y="3064950"/>
            <a:ext cx="11115601" cy="2365500"/>
          </a:xfrm>
          <a:prstGeom prst="rect">
            <a:avLst/>
          </a:prstGeom>
          <a:noFill/>
          <a:ln w="76200" cap="flat" cmpd="sng">
            <a:solidFill>
              <a:srgbClr val="0098C3">
                <a:alpha val="49803"/>
              </a:srgbClr>
            </a:solidFill>
            <a:prstDash val="dot"/>
            <a:round/>
            <a:headEnd type="none" w="med" len="med"/>
            <a:tailEnd type="none" w="med" len="med"/>
          </a:ln>
        </p:spPr>
        <p:txBody>
          <a:bodyPr wrap="square" lIns="91425" tIns="45700" rIns="91425" bIns="45700" anchor="t" anchorCtr="0">
            <a:noAutofit/>
          </a:bodyPr>
          <a:lstStyle/>
          <a:p>
            <a:pPr marL="571500" marR="0" lvl="0" indent="-571500" algn="ctr" rtl="0">
              <a:spcBef>
                <a:spcPts val="0"/>
              </a:spcBef>
              <a:buFont typeface="Arial" panose="020B0604020202020204" pitchFamily="34" charset="0"/>
              <a:buChar char="•"/>
            </a:pPr>
            <a:r>
              <a:rPr lang="en-US" sz="3600" dirty="0" err="1" smtClean="0"/>
              <a:t>Playzeum</a:t>
            </a:r>
            <a:endParaRPr lang="en-US" sz="3600" dirty="0" smtClean="0"/>
          </a:p>
          <a:p>
            <a:pPr marL="571500" marR="0" lvl="0" indent="-571500" algn="ctr" rtl="0">
              <a:spcBef>
                <a:spcPts val="0"/>
              </a:spcBef>
              <a:buFont typeface="Arial" panose="020B0604020202020204" pitchFamily="34" charset="0"/>
              <a:buChar char="•"/>
            </a:pPr>
            <a:r>
              <a:rPr lang="en-US" sz="3600" dirty="0" smtClean="0"/>
              <a:t>Signed up to volunteer @ yubasutterplay.org</a:t>
            </a:r>
            <a:endParaRPr sz="3600" dirty="0"/>
          </a:p>
        </p:txBody>
      </p:sp>
      <p:pic>
        <p:nvPicPr>
          <p:cNvPr id="171" name="Shape 171" descr="CNHlogo.png"/>
          <p:cNvPicPr preferRelativeResize="0"/>
          <p:nvPr/>
        </p:nvPicPr>
        <p:blipFill rotWithShape="1">
          <a:blip r:embed="rId3">
            <a:alphaModFix/>
          </a:blip>
          <a:srcRect/>
          <a:stretch/>
        </p:blipFill>
        <p:spPr>
          <a:xfrm>
            <a:off x="304800" y="125016"/>
            <a:ext cx="1422770" cy="1378725"/>
          </a:xfrm>
          <a:prstGeom prst="rect">
            <a:avLst/>
          </a:prstGeom>
          <a:noFill/>
          <a:ln>
            <a:noFill/>
          </a:ln>
        </p:spPr>
      </p:pic>
      <p:pic>
        <p:nvPicPr>
          <p:cNvPr id="172" name="Shape 172"/>
          <p:cNvPicPr preferRelativeResize="0"/>
          <p:nvPr/>
        </p:nvPicPr>
        <p:blipFill rotWithShape="1">
          <a:blip r:embed="rId4">
            <a:alphaModFix/>
          </a:blip>
          <a:srcRect/>
          <a:stretch/>
        </p:blipFill>
        <p:spPr>
          <a:xfrm>
            <a:off x="3048" y="1595631"/>
            <a:ext cx="12076001" cy="457200"/>
          </a:xfrm>
          <a:prstGeom prst="rect">
            <a:avLst/>
          </a:prstGeom>
          <a:noFill/>
          <a:ln>
            <a:noFill/>
          </a:ln>
        </p:spPr>
      </p:pic>
      <p:sp>
        <p:nvSpPr>
          <p:cNvPr id="173" name="Shape 173"/>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a:solidFill>
                  <a:schemeClr val="lt1"/>
                </a:solidFill>
                <a:latin typeface="Century Gothic"/>
                <a:ea typeface="Century Gothic"/>
                <a:cs typeface="Century Gothic"/>
                <a:sym typeface="Century Gothic"/>
              </a:rPr>
              <a:t>Upcoming Events</a:t>
            </a:r>
          </a:p>
        </p:txBody>
      </p:sp>
      <p:pic>
        <p:nvPicPr>
          <p:cNvPr id="174" name="Shape 174"/>
          <p:cNvPicPr preferRelativeResize="0"/>
          <p:nvPr/>
        </p:nvPicPr>
        <p:blipFill rotWithShape="1">
          <a:blip r:embed="rId5">
            <a:alphaModFix/>
          </a:blip>
          <a:srcRect/>
          <a:stretch/>
        </p:blipFill>
        <p:spPr>
          <a:xfrm>
            <a:off x="5959139" y="547387"/>
            <a:ext cx="5626627" cy="566835"/>
          </a:xfrm>
          <a:prstGeom prst="rect">
            <a:avLst/>
          </a:prstGeom>
          <a:noFill/>
          <a:ln>
            <a:noFill/>
          </a:ln>
        </p:spPr>
      </p:pic>
    </p:spTree>
    <p:extLst>
      <p:ext uri="{BB962C8B-B14F-4D97-AF65-F5344CB8AC3E}">
        <p14:creationId xmlns:p14="http://schemas.microsoft.com/office/powerpoint/2010/main" val="292229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p:nvPr/>
        </p:nvSpPr>
        <p:spPr>
          <a:xfrm>
            <a:off x="0" y="0"/>
            <a:ext cx="12192000" cy="18288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None/>
            </a:pPr>
            <a:endParaRPr sz="4400">
              <a:solidFill>
                <a:schemeClr val="lt1"/>
              </a:solidFill>
              <a:latin typeface="Century Gothic"/>
              <a:ea typeface="Century Gothic"/>
              <a:cs typeface="Century Gothic"/>
              <a:sym typeface="Century Gothic"/>
            </a:endParaRPr>
          </a:p>
        </p:txBody>
      </p:sp>
      <p:sp>
        <p:nvSpPr>
          <p:cNvPr id="181" name="Shape 181"/>
          <p:cNvSpPr/>
          <p:nvPr/>
        </p:nvSpPr>
        <p:spPr>
          <a:xfrm>
            <a:off x="0" y="6400800"/>
            <a:ext cx="12192000" cy="4572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SzPct val="25000"/>
              <a:buNone/>
            </a:pPr>
            <a:r>
              <a:rPr lang="en-US" sz="2400">
                <a:solidFill>
                  <a:schemeClr val="lt1"/>
                </a:solidFill>
                <a:latin typeface="Century Gothic"/>
                <a:ea typeface="Century Gothic"/>
                <a:cs typeface="Century Gothic"/>
                <a:sym typeface="Century Gothic"/>
              </a:rPr>
              <a:t>CNH Division 14 Blue Robots </a:t>
            </a:r>
          </a:p>
        </p:txBody>
      </p:sp>
      <p:sp>
        <p:nvSpPr>
          <p:cNvPr id="182" name="Shape 182"/>
          <p:cNvSpPr txBox="1"/>
          <p:nvPr/>
        </p:nvSpPr>
        <p:spPr>
          <a:xfrm>
            <a:off x="470175" y="3108500"/>
            <a:ext cx="11116200" cy="2388900"/>
          </a:xfrm>
          <a:prstGeom prst="rect">
            <a:avLst/>
          </a:prstGeom>
          <a:noFill/>
          <a:ln w="76200" cap="flat" cmpd="sng">
            <a:solidFill>
              <a:srgbClr val="0098C3">
                <a:alpha val="49803"/>
              </a:srgbClr>
            </a:solidFill>
            <a:prstDash val="dot"/>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3600" b="1">
                <a:solidFill>
                  <a:schemeClr val="dk1"/>
                </a:solidFill>
                <a:latin typeface="Century Gothic"/>
                <a:ea typeface="Century Gothic"/>
                <a:cs typeface="Century Gothic"/>
                <a:sym typeface="Century Gothic"/>
              </a:rPr>
              <a:t>Trick or Treat Boxes for UNICEF</a:t>
            </a:r>
          </a:p>
          <a:p>
            <a:pPr marL="571500" marR="0" lvl="0" indent="-571500" algn="ctr" rtl="0">
              <a:spcBef>
                <a:spcPts val="0"/>
              </a:spcBef>
              <a:buClr>
                <a:schemeClr val="dk1"/>
              </a:buClr>
              <a:buSzPct val="100000"/>
              <a:buFont typeface="Arial"/>
              <a:buChar char="•"/>
            </a:pPr>
            <a:r>
              <a:rPr lang="en-US" sz="3600">
                <a:solidFill>
                  <a:schemeClr val="dk1"/>
                </a:solidFill>
                <a:latin typeface="Century Gothic"/>
                <a:ea typeface="Century Gothic"/>
                <a:cs typeface="Century Gothic"/>
                <a:sym typeface="Century Gothic"/>
              </a:rPr>
              <a:t>Handing out today and this week</a:t>
            </a:r>
          </a:p>
          <a:p>
            <a:pPr marL="571500" marR="0" lvl="0" indent="-571500" algn="ctr" rtl="0">
              <a:spcBef>
                <a:spcPts val="0"/>
              </a:spcBef>
              <a:buClr>
                <a:schemeClr val="dk1"/>
              </a:buClr>
              <a:buSzPct val="100000"/>
              <a:buFont typeface="Century Gothic"/>
              <a:buChar char="•"/>
            </a:pPr>
            <a:r>
              <a:rPr lang="en-US" sz="3600">
                <a:solidFill>
                  <a:schemeClr val="dk1"/>
                </a:solidFill>
                <a:latin typeface="Century Gothic"/>
                <a:ea typeface="Century Gothic"/>
                <a:cs typeface="Century Gothic"/>
                <a:sym typeface="Century Gothic"/>
              </a:rPr>
              <a:t>Must write your name on the sheet to get 1</a:t>
            </a:r>
          </a:p>
          <a:p>
            <a:pPr marL="571500" marR="0" lvl="0" indent="-571500" algn="ctr" rtl="0">
              <a:spcBef>
                <a:spcPts val="0"/>
              </a:spcBef>
              <a:buClr>
                <a:schemeClr val="dk1"/>
              </a:buClr>
              <a:buSzPct val="100000"/>
              <a:buFont typeface="Century Gothic"/>
              <a:buChar char="•"/>
            </a:pPr>
            <a:r>
              <a:rPr lang="en-US" sz="3600">
                <a:solidFill>
                  <a:schemeClr val="dk1"/>
                </a:solidFill>
                <a:latin typeface="Century Gothic"/>
                <a:ea typeface="Century Gothic"/>
                <a:cs typeface="Century Gothic"/>
                <a:sym typeface="Century Gothic"/>
              </a:rPr>
              <a:t>1 full box = 1 hr</a:t>
            </a:r>
          </a:p>
        </p:txBody>
      </p:sp>
      <p:pic>
        <p:nvPicPr>
          <p:cNvPr id="183" name="Shape 183" descr="CNHlogo.png"/>
          <p:cNvPicPr preferRelativeResize="0"/>
          <p:nvPr/>
        </p:nvPicPr>
        <p:blipFill rotWithShape="1">
          <a:blip r:embed="rId3">
            <a:alphaModFix/>
          </a:blip>
          <a:srcRect/>
          <a:stretch/>
        </p:blipFill>
        <p:spPr>
          <a:xfrm>
            <a:off x="304800" y="125016"/>
            <a:ext cx="1422770" cy="1378725"/>
          </a:xfrm>
          <a:prstGeom prst="rect">
            <a:avLst/>
          </a:prstGeom>
          <a:noFill/>
          <a:ln>
            <a:noFill/>
          </a:ln>
        </p:spPr>
      </p:pic>
      <p:pic>
        <p:nvPicPr>
          <p:cNvPr id="184" name="Shape 184"/>
          <p:cNvPicPr preferRelativeResize="0"/>
          <p:nvPr/>
        </p:nvPicPr>
        <p:blipFill rotWithShape="1">
          <a:blip r:embed="rId4">
            <a:alphaModFix/>
          </a:blip>
          <a:srcRect/>
          <a:stretch/>
        </p:blipFill>
        <p:spPr>
          <a:xfrm>
            <a:off x="3048" y="1595631"/>
            <a:ext cx="12076001" cy="457200"/>
          </a:xfrm>
          <a:prstGeom prst="rect">
            <a:avLst/>
          </a:prstGeom>
          <a:noFill/>
          <a:ln>
            <a:noFill/>
          </a:ln>
        </p:spPr>
      </p:pic>
      <p:sp>
        <p:nvSpPr>
          <p:cNvPr id="185" name="Shape 185"/>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a:solidFill>
                  <a:schemeClr val="lt1"/>
                </a:solidFill>
                <a:latin typeface="Century Gothic"/>
                <a:ea typeface="Century Gothic"/>
                <a:cs typeface="Century Gothic"/>
                <a:sym typeface="Century Gothic"/>
              </a:rPr>
              <a:t>Upcoming Events</a:t>
            </a:r>
          </a:p>
        </p:txBody>
      </p:sp>
      <p:pic>
        <p:nvPicPr>
          <p:cNvPr id="186" name="Shape 186"/>
          <p:cNvPicPr preferRelativeResize="0"/>
          <p:nvPr/>
        </p:nvPicPr>
        <p:blipFill rotWithShape="1">
          <a:blip r:embed="rId5">
            <a:alphaModFix/>
          </a:blip>
          <a:srcRect/>
          <a:stretch/>
        </p:blipFill>
        <p:spPr>
          <a:xfrm>
            <a:off x="5959139" y="547387"/>
            <a:ext cx="5626627" cy="566835"/>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p:nvPr/>
        </p:nvSpPr>
        <p:spPr>
          <a:xfrm>
            <a:off x="0" y="0"/>
            <a:ext cx="12192000" cy="1828800"/>
          </a:xfrm>
          <a:prstGeom prst="rect">
            <a:avLst/>
          </a:prstGeom>
          <a:solidFill>
            <a:srgbClr val="00AEEF">
              <a:alpha val="49800"/>
            </a:srgbClr>
          </a:solidFill>
          <a:ln>
            <a:noFill/>
          </a:ln>
        </p:spPr>
        <p:txBody>
          <a:bodyPr wrap="square" lIns="91425" tIns="45700" rIns="91425" bIns="45700" anchor="ctr" anchorCtr="0">
            <a:noAutofit/>
          </a:bodyPr>
          <a:lstStyle/>
          <a:p>
            <a:pPr marL="0" marR="0" lvl="0" indent="0" algn="ctr" rtl="0">
              <a:spcBef>
                <a:spcPts val="0"/>
              </a:spcBef>
              <a:buNone/>
            </a:pPr>
            <a:endParaRPr sz="4400">
              <a:solidFill>
                <a:schemeClr val="lt1"/>
              </a:solidFill>
              <a:latin typeface="Century Gothic"/>
              <a:ea typeface="Century Gothic"/>
              <a:cs typeface="Century Gothic"/>
              <a:sym typeface="Century Gothic"/>
            </a:endParaRPr>
          </a:p>
        </p:txBody>
      </p:sp>
      <p:sp>
        <p:nvSpPr>
          <p:cNvPr id="193" name="Shape 193"/>
          <p:cNvSpPr/>
          <p:nvPr/>
        </p:nvSpPr>
        <p:spPr>
          <a:xfrm>
            <a:off x="0" y="6400800"/>
            <a:ext cx="12192000" cy="457200"/>
          </a:xfrm>
          <a:prstGeom prst="rect">
            <a:avLst/>
          </a:prstGeom>
          <a:solidFill>
            <a:srgbClr val="00AEEF">
              <a:alpha val="49800"/>
            </a:srgbClr>
          </a:solidFill>
          <a:ln>
            <a:noFill/>
          </a:ln>
        </p:spPr>
        <p:txBody>
          <a:bodyPr wrap="square" lIns="91425" tIns="45700" rIns="91425" bIns="45700" anchor="ctr" anchorCtr="0">
            <a:noAutofit/>
          </a:bodyPr>
          <a:lstStyle/>
          <a:p>
            <a:pPr marL="0" marR="0" lvl="0" indent="0" algn="ctr" rtl="0">
              <a:spcBef>
                <a:spcPts val="0"/>
              </a:spcBef>
              <a:buSzPct val="25000"/>
              <a:buNone/>
            </a:pPr>
            <a:r>
              <a:rPr lang="en-US" sz="2400">
                <a:solidFill>
                  <a:schemeClr val="lt1"/>
                </a:solidFill>
                <a:latin typeface="Century Gothic"/>
                <a:ea typeface="Century Gothic"/>
                <a:cs typeface="Century Gothic"/>
                <a:sym typeface="Century Gothic"/>
              </a:rPr>
              <a:t>CNH Division 14 Blue Robots </a:t>
            </a:r>
          </a:p>
        </p:txBody>
      </p:sp>
      <p:sp>
        <p:nvSpPr>
          <p:cNvPr id="194" name="Shape 194"/>
          <p:cNvSpPr txBox="1"/>
          <p:nvPr/>
        </p:nvSpPr>
        <p:spPr>
          <a:xfrm>
            <a:off x="470165" y="2226268"/>
            <a:ext cx="11116200" cy="4001100"/>
          </a:xfrm>
          <a:prstGeom prst="rect">
            <a:avLst/>
          </a:prstGeom>
          <a:noFill/>
          <a:ln w="76200" cap="flat" cmpd="sng">
            <a:solidFill>
              <a:srgbClr val="0098C3">
                <a:alpha val="49800"/>
              </a:srgbClr>
            </a:solidFill>
            <a:prstDash val="dot"/>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4000" b="1">
                <a:solidFill>
                  <a:schemeClr val="dk1"/>
                </a:solidFill>
                <a:latin typeface="Century Gothic"/>
                <a:ea typeface="Century Gothic"/>
                <a:cs typeface="Century Gothic"/>
                <a:sym typeface="Century Gothic"/>
              </a:rPr>
              <a:t>UNICEF</a:t>
            </a:r>
          </a:p>
          <a:p>
            <a:pPr marL="0" marR="0" lvl="0" indent="0" algn="ctr" rtl="0">
              <a:spcBef>
                <a:spcPts val="0"/>
              </a:spcBef>
              <a:buSzPct val="25000"/>
              <a:buNone/>
            </a:pPr>
            <a:r>
              <a:rPr lang="en-US" sz="3600">
                <a:solidFill>
                  <a:schemeClr val="dk1"/>
                </a:solidFill>
                <a:latin typeface="Century Gothic"/>
                <a:ea typeface="Century Gothic"/>
                <a:cs typeface="Century Gothic"/>
                <a:sym typeface="Century Gothic"/>
              </a:rPr>
              <a:t>What is it and why should you help?</a:t>
            </a:r>
          </a:p>
          <a:p>
            <a:pPr marL="457200" marR="0" lvl="0" indent="-368300" rtl="0">
              <a:spcBef>
                <a:spcPts val="0"/>
              </a:spcBef>
              <a:buClr>
                <a:srgbClr val="3E3E3E"/>
              </a:buClr>
              <a:buSzPct val="100000"/>
              <a:buFont typeface="Verdana"/>
              <a:buChar char="●"/>
            </a:pPr>
            <a:r>
              <a:rPr lang="en-US" sz="2200">
                <a:solidFill>
                  <a:srgbClr val="3E3E3E"/>
                </a:solidFill>
                <a:highlight>
                  <a:srgbClr val="FFFFFF"/>
                </a:highlight>
                <a:latin typeface="Century Gothic"/>
                <a:ea typeface="Century Gothic"/>
                <a:cs typeface="Century Gothic"/>
                <a:sym typeface="Century Gothic"/>
              </a:rPr>
              <a:t>Maternal and neonatal tetanus (MNT) kills one baby every nine minutes — that's 60,000 babies every year who will never grow up, make their mothers laugh, play with friends or dream about the future. The effects of the disease are excruciating — tiny newborns suffer repeated, painful convulsions and extreme sensitivity to light and touch. A significant number of women die from MNT each year too.</a:t>
            </a:r>
            <a:r>
              <a:rPr lang="en-US" sz="2200" b="1">
                <a:solidFill>
                  <a:srgbClr val="3E3E3E"/>
                </a:solidFill>
                <a:highlight>
                  <a:srgbClr val="FFFFFF"/>
                </a:highlight>
                <a:latin typeface="Century Gothic"/>
                <a:ea typeface="Century Gothic"/>
                <a:cs typeface="Century Gothic"/>
                <a:sym typeface="Century Gothic"/>
              </a:rPr>
              <a:t> It only takes $1.80 to vaccinate a mother from this disease and save her and her unborn children's lives.</a:t>
            </a:r>
          </a:p>
        </p:txBody>
      </p:sp>
      <p:pic>
        <p:nvPicPr>
          <p:cNvPr id="195" name="Shape 195" descr="CNHlogo.png"/>
          <p:cNvPicPr preferRelativeResize="0"/>
          <p:nvPr/>
        </p:nvPicPr>
        <p:blipFill rotWithShape="1">
          <a:blip r:embed="rId3">
            <a:alphaModFix/>
          </a:blip>
          <a:srcRect/>
          <a:stretch/>
        </p:blipFill>
        <p:spPr>
          <a:xfrm>
            <a:off x="304800" y="125016"/>
            <a:ext cx="1422770" cy="1378725"/>
          </a:xfrm>
          <a:prstGeom prst="rect">
            <a:avLst/>
          </a:prstGeom>
          <a:noFill/>
          <a:ln>
            <a:noFill/>
          </a:ln>
        </p:spPr>
      </p:pic>
      <p:pic>
        <p:nvPicPr>
          <p:cNvPr id="196" name="Shape 196"/>
          <p:cNvPicPr preferRelativeResize="0"/>
          <p:nvPr/>
        </p:nvPicPr>
        <p:blipFill rotWithShape="1">
          <a:blip r:embed="rId4">
            <a:alphaModFix/>
          </a:blip>
          <a:srcRect/>
          <a:stretch/>
        </p:blipFill>
        <p:spPr>
          <a:xfrm>
            <a:off x="3048" y="1595631"/>
            <a:ext cx="12076001" cy="457200"/>
          </a:xfrm>
          <a:prstGeom prst="rect">
            <a:avLst/>
          </a:prstGeom>
          <a:noFill/>
          <a:ln>
            <a:noFill/>
          </a:ln>
        </p:spPr>
      </p:pic>
      <p:sp>
        <p:nvSpPr>
          <p:cNvPr id="197" name="Shape 19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a:solidFill>
                  <a:schemeClr val="lt1"/>
                </a:solidFill>
                <a:latin typeface="Century Gothic"/>
                <a:ea typeface="Century Gothic"/>
                <a:cs typeface="Century Gothic"/>
                <a:sym typeface="Century Gothic"/>
              </a:rPr>
              <a:t>Upcoming Events</a:t>
            </a:r>
          </a:p>
        </p:txBody>
      </p:sp>
      <p:pic>
        <p:nvPicPr>
          <p:cNvPr id="198" name="Shape 198"/>
          <p:cNvPicPr preferRelativeResize="0"/>
          <p:nvPr/>
        </p:nvPicPr>
        <p:blipFill rotWithShape="1">
          <a:blip r:embed="rId5">
            <a:alphaModFix/>
          </a:blip>
          <a:srcRect/>
          <a:stretch/>
        </p:blipFill>
        <p:spPr>
          <a:xfrm>
            <a:off x="5959139" y="547387"/>
            <a:ext cx="5626626" cy="566835"/>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p:nvPr/>
        </p:nvSpPr>
        <p:spPr>
          <a:xfrm>
            <a:off x="0" y="0"/>
            <a:ext cx="12192000" cy="18288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None/>
            </a:pPr>
            <a:endParaRPr sz="4400">
              <a:solidFill>
                <a:schemeClr val="lt1"/>
              </a:solidFill>
              <a:latin typeface="Century Gothic"/>
              <a:ea typeface="Century Gothic"/>
              <a:cs typeface="Century Gothic"/>
              <a:sym typeface="Century Gothic"/>
            </a:endParaRPr>
          </a:p>
        </p:txBody>
      </p:sp>
      <p:sp>
        <p:nvSpPr>
          <p:cNvPr id="181" name="Shape 181"/>
          <p:cNvSpPr/>
          <p:nvPr/>
        </p:nvSpPr>
        <p:spPr>
          <a:xfrm>
            <a:off x="0" y="6400800"/>
            <a:ext cx="12192000" cy="4572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SzPct val="25000"/>
              <a:buNone/>
            </a:pPr>
            <a:r>
              <a:rPr lang="en-US" sz="2400">
                <a:solidFill>
                  <a:schemeClr val="lt1"/>
                </a:solidFill>
                <a:latin typeface="Century Gothic"/>
                <a:ea typeface="Century Gothic"/>
                <a:cs typeface="Century Gothic"/>
                <a:sym typeface="Century Gothic"/>
              </a:rPr>
              <a:t>CNH Division 14 Blue Robots </a:t>
            </a:r>
          </a:p>
        </p:txBody>
      </p:sp>
      <p:sp>
        <p:nvSpPr>
          <p:cNvPr id="182" name="Shape 182"/>
          <p:cNvSpPr txBox="1"/>
          <p:nvPr/>
        </p:nvSpPr>
        <p:spPr>
          <a:xfrm>
            <a:off x="470175" y="2051128"/>
            <a:ext cx="11116200" cy="4095758"/>
          </a:xfrm>
          <a:prstGeom prst="rect">
            <a:avLst/>
          </a:prstGeom>
          <a:noFill/>
          <a:ln w="76200" cap="flat" cmpd="sng">
            <a:solidFill>
              <a:srgbClr val="0098C3">
                <a:alpha val="49803"/>
              </a:srgbClr>
            </a:solidFill>
            <a:prstDash val="dot"/>
            <a:round/>
            <a:headEnd type="none" w="med" len="med"/>
            <a:tailEnd type="none" w="med" len="med"/>
          </a:ln>
        </p:spPr>
        <p:txBody>
          <a:bodyPr wrap="square" lIns="91425" tIns="45700" rIns="91425" bIns="45700" anchor="t" anchorCtr="0">
            <a:noAutofit/>
          </a:bodyPr>
          <a:lstStyle/>
          <a:p>
            <a:pPr lvl="0" algn="ctr">
              <a:buSzPct val="25000"/>
            </a:pPr>
            <a:r>
              <a:rPr lang="en-US" sz="4000" dirty="0" smtClean="0">
                <a:solidFill>
                  <a:schemeClr val="dk1"/>
                </a:solidFill>
                <a:latin typeface="Century Gothic"/>
                <a:ea typeface="Century Gothic"/>
                <a:cs typeface="Century Gothic"/>
                <a:sym typeface="Century Gothic"/>
              </a:rPr>
              <a:t>HOW DO YOU FEEL?</a:t>
            </a:r>
          </a:p>
          <a:p>
            <a:pPr lvl="0">
              <a:buSzPct val="25000"/>
            </a:pPr>
            <a:r>
              <a:rPr lang="en-US" sz="4000" b="1" dirty="0" smtClean="0">
                <a:solidFill>
                  <a:schemeClr val="dk1"/>
                </a:solidFill>
                <a:latin typeface="Century Gothic"/>
                <a:ea typeface="Century Gothic"/>
                <a:cs typeface="Century Gothic"/>
                <a:sym typeface="Century Gothic"/>
              </a:rPr>
              <a:t>I </a:t>
            </a:r>
            <a:r>
              <a:rPr lang="en-US" sz="4000" b="1" dirty="0">
                <a:solidFill>
                  <a:schemeClr val="dk1"/>
                </a:solidFill>
                <a:latin typeface="Century Gothic"/>
                <a:ea typeface="Century Gothic"/>
                <a:cs typeface="Century Gothic"/>
                <a:sym typeface="Century Gothic"/>
              </a:rPr>
              <a:t>(we) FEEL GOOD, OH I (we) FEEL SO GOOD</a:t>
            </a:r>
          </a:p>
          <a:p>
            <a:pPr lvl="0">
              <a:buSzPct val="25000"/>
            </a:pPr>
            <a:r>
              <a:rPr lang="en-US" sz="4000" b="1" dirty="0">
                <a:solidFill>
                  <a:schemeClr val="dk1"/>
                </a:solidFill>
                <a:latin typeface="Century Gothic"/>
                <a:ea typeface="Century Gothic"/>
                <a:cs typeface="Century Gothic"/>
                <a:sym typeface="Century Gothic"/>
              </a:rPr>
              <a:t>*pelvic thrust* UGH!</a:t>
            </a:r>
          </a:p>
          <a:p>
            <a:pPr lvl="0">
              <a:buSzPct val="25000"/>
            </a:pPr>
            <a:r>
              <a:rPr lang="en-US" sz="4000" b="1" dirty="0">
                <a:solidFill>
                  <a:schemeClr val="dk1"/>
                </a:solidFill>
                <a:latin typeface="Century Gothic"/>
                <a:ea typeface="Century Gothic"/>
                <a:cs typeface="Century Gothic"/>
                <a:sym typeface="Century Gothic"/>
              </a:rPr>
              <a:t>I (we) FEEL FINE, ALL OF THE TIME</a:t>
            </a:r>
          </a:p>
          <a:p>
            <a:pPr lvl="0">
              <a:buSzPct val="25000"/>
            </a:pPr>
            <a:r>
              <a:rPr lang="en-US" sz="4000" b="1" dirty="0">
                <a:solidFill>
                  <a:schemeClr val="dk1"/>
                </a:solidFill>
                <a:latin typeface="Century Gothic"/>
                <a:ea typeface="Century Gothic"/>
                <a:cs typeface="Century Gothic"/>
                <a:sym typeface="Century Gothic"/>
              </a:rPr>
              <a:t>*fist pump while turning in </a:t>
            </a:r>
            <a:r>
              <a:rPr lang="en-US" sz="4000" b="1" dirty="0" smtClean="0">
                <a:solidFill>
                  <a:schemeClr val="dk1"/>
                </a:solidFill>
                <a:latin typeface="Century Gothic"/>
                <a:ea typeface="Century Gothic"/>
                <a:cs typeface="Century Gothic"/>
                <a:sym typeface="Century Gothic"/>
              </a:rPr>
              <a:t>circle*ABOOGA</a:t>
            </a:r>
            <a:r>
              <a:rPr lang="en-US" sz="4000" b="1" dirty="0">
                <a:solidFill>
                  <a:schemeClr val="dk1"/>
                </a:solidFill>
                <a:latin typeface="Century Gothic"/>
                <a:ea typeface="Century Gothic"/>
                <a:cs typeface="Century Gothic"/>
                <a:sym typeface="Century Gothic"/>
              </a:rPr>
              <a:t>! ABOOGA! ABOOGA-BOOGA-BOOGA!!</a:t>
            </a:r>
          </a:p>
        </p:txBody>
      </p:sp>
      <p:pic>
        <p:nvPicPr>
          <p:cNvPr id="183" name="Shape 183" descr="CNHlogo.png"/>
          <p:cNvPicPr preferRelativeResize="0"/>
          <p:nvPr/>
        </p:nvPicPr>
        <p:blipFill rotWithShape="1">
          <a:blip r:embed="rId3">
            <a:alphaModFix/>
          </a:blip>
          <a:srcRect/>
          <a:stretch/>
        </p:blipFill>
        <p:spPr>
          <a:xfrm>
            <a:off x="304800" y="125016"/>
            <a:ext cx="1422770" cy="1378725"/>
          </a:xfrm>
          <a:prstGeom prst="rect">
            <a:avLst/>
          </a:prstGeom>
          <a:noFill/>
          <a:ln>
            <a:noFill/>
          </a:ln>
        </p:spPr>
      </p:pic>
      <p:pic>
        <p:nvPicPr>
          <p:cNvPr id="184" name="Shape 184"/>
          <p:cNvPicPr preferRelativeResize="0"/>
          <p:nvPr/>
        </p:nvPicPr>
        <p:blipFill rotWithShape="1">
          <a:blip r:embed="rId4">
            <a:alphaModFix/>
          </a:blip>
          <a:srcRect/>
          <a:stretch/>
        </p:blipFill>
        <p:spPr>
          <a:xfrm>
            <a:off x="3048" y="1595631"/>
            <a:ext cx="12076001" cy="457200"/>
          </a:xfrm>
          <a:prstGeom prst="rect">
            <a:avLst/>
          </a:prstGeom>
          <a:noFill/>
          <a:ln>
            <a:noFill/>
          </a:ln>
        </p:spPr>
      </p:pic>
      <p:sp>
        <p:nvSpPr>
          <p:cNvPr id="185" name="Shape 185"/>
          <p:cNvSpPr txBox="1"/>
          <p:nvPr/>
        </p:nvSpPr>
        <p:spPr>
          <a:xfrm>
            <a:off x="470165" y="1559494"/>
            <a:ext cx="11115601" cy="52322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dirty="0" smtClean="0">
                <a:solidFill>
                  <a:schemeClr val="lt1"/>
                </a:solidFill>
                <a:latin typeface="Century Gothic"/>
                <a:ea typeface="Century Gothic"/>
                <a:cs typeface="Century Gothic"/>
                <a:sym typeface="Century Gothic"/>
              </a:rPr>
              <a:t>SPIRIT CHEERS!</a:t>
            </a:r>
            <a:endParaRPr lang="en-US" sz="2800" dirty="0">
              <a:solidFill>
                <a:schemeClr val="lt1"/>
              </a:solidFill>
              <a:latin typeface="Century Gothic"/>
              <a:ea typeface="Century Gothic"/>
              <a:cs typeface="Century Gothic"/>
              <a:sym typeface="Century Gothic"/>
            </a:endParaRPr>
          </a:p>
        </p:txBody>
      </p:sp>
      <p:pic>
        <p:nvPicPr>
          <p:cNvPr id="186" name="Shape 186"/>
          <p:cNvPicPr preferRelativeResize="0"/>
          <p:nvPr/>
        </p:nvPicPr>
        <p:blipFill rotWithShape="1">
          <a:blip r:embed="rId5">
            <a:alphaModFix/>
          </a:blip>
          <a:srcRect/>
          <a:stretch/>
        </p:blipFill>
        <p:spPr>
          <a:xfrm>
            <a:off x="5959139" y="547387"/>
            <a:ext cx="5626627" cy="566835"/>
          </a:xfrm>
          <a:prstGeom prst="rect">
            <a:avLst/>
          </a:prstGeom>
          <a:noFill/>
          <a:ln>
            <a:noFill/>
          </a:ln>
        </p:spPr>
      </p:pic>
    </p:spTree>
    <p:extLst>
      <p:ext uri="{BB962C8B-B14F-4D97-AF65-F5344CB8AC3E}">
        <p14:creationId xmlns:p14="http://schemas.microsoft.com/office/powerpoint/2010/main" val="1890545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p:nvPr/>
        </p:nvSpPr>
        <p:spPr>
          <a:xfrm>
            <a:off x="0" y="0"/>
            <a:ext cx="12192000" cy="18288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None/>
            </a:pPr>
            <a:endParaRPr sz="4400">
              <a:solidFill>
                <a:schemeClr val="lt1"/>
              </a:solidFill>
              <a:latin typeface="Century Gothic"/>
              <a:ea typeface="Century Gothic"/>
              <a:cs typeface="Century Gothic"/>
              <a:sym typeface="Century Gothic"/>
            </a:endParaRPr>
          </a:p>
        </p:txBody>
      </p:sp>
      <p:sp>
        <p:nvSpPr>
          <p:cNvPr id="181" name="Shape 181"/>
          <p:cNvSpPr/>
          <p:nvPr/>
        </p:nvSpPr>
        <p:spPr>
          <a:xfrm>
            <a:off x="0" y="6400800"/>
            <a:ext cx="12192000" cy="4572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SzPct val="25000"/>
              <a:buNone/>
            </a:pPr>
            <a:r>
              <a:rPr lang="en-US" sz="2400">
                <a:solidFill>
                  <a:schemeClr val="lt1"/>
                </a:solidFill>
                <a:latin typeface="Century Gothic"/>
                <a:ea typeface="Century Gothic"/>
                <a:cs typeface="Century Gothic"/>
                <a:sym typeface="Century Gothic"/>
              </a:rPr>
              <a:t>CNH Division 14 Blue Robots </a:t>
            </a:r>
          </a:p>
        </p:txBody>
      </p:sp>
      <p:sp>
        <p:nvSpPr>
          <p:cNvPr id="182" name="Shape 182"/>
          <p:cNvSpPr txBox="1"/>
          <p:nvPr/>
        </p:nvSpPr>
        <p:spPr>
          <a:xfrm>
            <a:off x="470175" y="2051128"/>
            <a:ext cx="11116200" cy="4095758"/>
          </a:xfrm>
          <a:prstGeom prst="rect">
            <a:avLst/>
          </a:prstGeom>
          <a:noFill/>
          <a:ln w="76200" cap="flat" cmpd="sng">
            <a:solidFill>
              <a:srgbClr val="0098C3">
                <a:alpha val="49803"/>
              </a:srgbClr>
            </a:solidFill>
            <a:prstDash val="dot"/>
            <a:round/>
            <a:headEnd type="none" w="med" len="med"/>
            <a:tailEnd type="none" w="med" len="med"/>
          </a:ln>
        </p:spPr>
        <p:txBody>
          <a:bodyPr wrap="square" lIns="91425" tIns="45700" rIns="91425" bIns="45700" anchor="t" anchorCtr="0">
            <a:noAutofit/>
          </a:bodyPr>
          <a:lstStyle/>
          <a:p>
            <a:pPr lvl="0" algn="ctr">
              <a:buSzPct val="25000"/>
            </a:pPr>
            <a:r>
              <a:rPr lang="en-US" sz="4000" dirty="0" smtClean="0">
                <a:solidFill>
                  <a:schemeClr val="dk1"/>
                </a:solidFill>
                <a:latin typeface="Century Gothic"/>
                <a:ea typeface="Century Gothic"/>
                <a:cs typeface="Century Gothic"/>
                <a:sym typeface="Century Gothic"/>
              </a:rPr>
              <a:t>REMIX</a:t>
            </a:r>
            <a:br>
              <a:rPr lang="en-US" sz="4000" dirty="0" smtClean="0">
                <a:solidFill>
                  <a:schemeClr val="dk1"/>
                </a:solidFill>
                <a:latin typeface="Century Gothic"/>
                <a:ea typeface="Century Gothic"/>
                <a:cs typeface="Century Gothic"/>
                <a:sym typeface="Century Gothic"/>
              </a:rPr>
            </a:br>
            <a:r>
              <a:rPr lang="en-US" sz="4000" dirty="0" smtClean="0">
                <a:solidFill>
                  <a:schemeClr val="dk1"/>
                </a:solidFill>
                <a:latin typeface="Century Gothic"/>
                <a:ea typeface="Century Gothic"/>
                <a:cs typeface="Century Gothic"/>
                <a:sym typeface="Century Gothic"/>
              </a:rPr>
              <a:t>***When someone says “REMIX!”***</a:t>
            </a:r>
          </a:p>
          <a:p>
            <a:pPr lvl="0">
              <a:buSzPct val="25000"/>
            </a:pPr>
            <a:r>
              <a:rPr lang="en-US" sz="4000" b="1" dirty="0" smtClean="0">
                <a:solidFill>
                  <a:schemeClr val="dk1"/>
                </a:solidFill>
                <a:latin typeface="Century Gothic"/>
                <a:ea typeface="Century Gothic"/>
                <a:cs typeface="Century Gothic"/>
                <a:sym typeface="Century Gothic"/>
              </a:rPr>
              <a:t>Hold </a:t>
            </a:r>
            <a:r>
              <a:rPr lang="en-US" sz="4000" b="1" dirty="0">
                <a:solidFill>
                  <a:schemeClr val="dk1"/>
                </a:solidFill>
                <a:latin typeface="Century Gothic"/>
                <a:ea typeface="Century Gothic"/>
                <a:cs typeface="Century Gothic"/>
                <a:sym typeface="Century Gothic"/>
              </a:rPr>
              <a:t>up, wait a minute</a:t>
            </a:r>
          </a:p>
          <a:p>
            <a:pPr lvl="0">
              <a:buSzPct val="25000"/>
            </a:pPr>
            <a:r>
              <a:rPr lang="en-US" sz="4000" b="1" dirty="0">
                <a:solidFill>
                  <a:schemeClr val="dk1"/>
                </a:solidFill>
                <a:latin typeface="Century Gothic"/>
                <a:ea typeface="Century Gothic"/>
                <a:cs typeface="Century Gothic"/>
                <a:sym typeface="Century Gothic"/>
              </a:rPr>
              <a:t>Let me put some robot in it</a:t>
            </a:r>
          </a:p>
          <a:p>
            <a:pPr lvl="0">
              <a:buSzPct val="25000"/>
            </a:pPr>
            <a:r>
              <a:rPr lang="en-US" sz="4000" b="1" dirty="0">
                <a:solidFill>
                  <a:schemeClr val="dk1"/>
                </a:solidFill>
                <a:latin typeface="Century Gothic"/>
                <a:ea typeface="Century Gothic"/>
                <a:cs typeface="Century Gothic"/>
                <a:sym typeface="Century Gothic"/>
              </a:rPr>
              <a:t>*do the robot* Oh, some robot, oh, oh, some robot</a:t>
            </a:r>
            <a:endParaRPr lang="en-US" sz="4000" b="1" dirty="0" smtClean="0">
              <a:solidFill>
                <a:schemeClr val="dk1"/>
              </a:solidFill>
              <a:latin typeface="Century Gothic"/>
              <a:ea typeface="Century Gothic"/>
              <a:cs typeface="Century Gothic"/>
              <a:sym typeface="Century Gothic"/>
            </a:endParaRPr>
          </a:p>
          <a:p>
            <a:pPr lvl="0" algn="ctr">
              <a:buSzPct val="25000"/>
            </a:pPr>
            <a:endParaRPr lang="en-US" sz="4000" dirty="0" smtClean="0">
              <a:solidFill>
                <a:schemeClr val="dk1"/>
              </a:solidFill>
              <a:latin typeface="Century Gothic"/>
              <a:ea typeface="Century Gothic"/>
              <a:cs typeface="Century Gothic"/>
              <a:sym typeface="Century Gothic"/>
            </a:endParaRPr>
          </a:p>
        </p:txBody>
      </p:sp>
      <p:pic>
        <p:nvPicPr>
          <p:cNvPr id="183" name="Shape 183" descr="CNHlogo.png"/>
          <p:cNvPicPr preferRelativeResize="0"/>
          <p:nvPr/>
        </p:nvPicPr>
        <p:blipFill rotWithShape="1">
          <a:blip r:embed="rId3">
            <a:alphaModFix/>
          </a:blip>
          <a:srcRect/>
          <a:stretch/>
        </p:blipFill>
        <p:spPr>
          <a:xfrm>
            <a:off x="304800" y="125016"/>
            <a:ext cx="1422770" cy="1378725"/>
          </a:xfrm>
          <a:prstGeom prst="rect">
            <a:avLst/>
          </a:prstGeom>
          <a:noFill/>
          <a:ln>
            <a:noFill/>
          </a:ln>
        </p:spPr>
      </p:pic>
      <p:pic>
        <p:nvPicPr>
          <p:cNvPr id="184" name="Shape 184"/>
          <p:cNvPicPr preferRelativeResize="0"/>
          <p:nvPr/>
        </p:nvPicPr>
        <p:blipFill rotWithShape="1">
          <a:blip r:embed="rId4">
            <a:alphaModFix/>
          </a:blip>
          <a:srcRect/>
          <a:stretch/>
        </p:blipFill>
        <p:spPr>
          <a:xfrm>
            <a:off x="3048" y="1595631"/>
            <a:ext cx="12076001" cy="457200"/>
          </a:xfrm>
          <a:prstGeom prst="rect">
            <a:avLst/>
          </a:prstGeom>
          <a:noFill/>
          <a:ln>
            <a:noFill/>
          </a:ln>
        </p:spPr>
      </p:pic>
      <p:sp>
        <p:nvSpPr>
          <p:cNvPr id="185" name="Shape 185"/>
          <p:cNvSpPr txBox="1"/>
          <p:nvPr/>
        </p:nvSpPr>
        <p:spPr>
          <a:xfrm>
            <a:off x="470165" y="1559494"/>
            <a:ext cx="11115601" cy="52322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dirty="0" smtClean="0">
                <a:solidFill>
                  <a:schemeClr val="lt1"/>
                </a:solidFill>
                <a:latin typeface="Century Gothic"/>
                <a:ea typeface="Century Gothic"/>
                <a:cs typeface="Century Gothic"/>
                <a:sym typeface="Century Gothic"/>
              </a:rPr>
              <a:t>SPIRIT CHEERS!</a:t>
            </a:r>
            <a:endParaRPr lang="en-US" sz="2800" dirty="0">
              <a:solidFill>
                <a:schemeClr val="lt1"/>
              </a:solidFill>
              <a:latin typeface="Century Gothic"/>
              <a:ea typeface="Century Gothic"/>
              <a:cs typeface="Century Gothic"/>
              <a:sym typeface="Century Gothic"/>
            </a:endParaRPr>
          </a:p>
        </p:txBody>
      </p:sp>
      <p:pic>
        <p:nvPicPr>
          <p:cNvPr id="186" name="Shape 186"/>
          <p:cNvPicPr preferRelativeResize="0"/>
          <p:nvPr/>
        </p:nvPicPr>
        <p:blipFill rotWithShape="1">
          <a:blip r:embed="rId5">
            <a:alphaModFix/>
          </a:blip>
          <a:srcRect/>
          <a:stretch/>
        </p:blipFill>
        <p:spPr>
          <a:xfrm>
            <a:off x="5959139" y="547387"/>
            <a:ext cx="5626627" cy="566835"/>
          </a:xfrm>
          <a:prstGeom prst="rect">
            <a:avLst/>
          </a:prstGeom>
          <a:noFill/>
          <a:ln>
            <a:noFill/>
          </a:ln>
        </p:spPr>
      </p:pic>
    </p:spTree>
    <p:extLst>
      <p:ext uri="{BB962C8B-B14F-4D97-AF65-F5344CB8AC3E}">
        <p14:creationId xmlns:p14="http://schemas.microsoft.com/office/powerpoint/2010/main" val="615344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p:nvPr/>
        </p:nvSpPr>
        <p:spPr>
          <a:xfrm>
            <a:off x="0" y="0"/>
            <a:ext cx="12192000" cy="18288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None/>
            </a:pPr>
            <a:endParaRPr sz="4400">
              <a:solidFill>
                <a:schemeClr val="lt1"/>
              </a:solidFill>
              <a:latin typeface="Century Gothic"/>
              <a:ea typeface="Century Gothic"/>
              <a:cs typeface="Century Gothic"/>
              <a:sym typeface="Century Gothic"/>
            </a:endParaRPr>
          </a:p>
        </p:txBody>
      </p:sp>
      <p:sp>
        <p:nvSpPr>
          <p:cNvPr id="181" name="Shape 181"/>
          <p:cNvSpPr/>
          <p:nvPr/>
        </p:nvSpPr>
        <p:spPr>
          <a:xfrm>
            <a:off x="0" y="6400800"/>
            <a:ext cx="12192000" cy="4572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SzPct val="25000"/>
              <a:buNone/>
            </a:pPr>
            <a:r>
              <a:rPr lang="en-US" sz="2400">
                <a:solidFill>
                  <a:schemeClr val="lt1"/>
                </a:solidFill>
                <a:latin typeface="Century Gothic"/>
                <a:ea typeface="Century Gothic"/>
                <a:cs typeface="Century Gothic"/>
                <a:sym typeface="Century Gothic"/>
              </a:rPr>
              <a:t>CNH Division 14 Blue Robots </a:t>
            </a:r>
          </a:p>
        </p:txBody>
      </p:sp>
      <p:sp>
        <p:nvSpPr>
          <p:cNvPr id="182" name="Shape 182"/>
          <p:cNvSpPr txBox="1"/>
          <p:nvPr/>
        </p:nvSpPr>
        <p:spPr>
          <a:xfrm>
            <a:off x="470175" y="2051127"/>
            <a:ext cx="11116200" cy="4319789"/>
          </a:xfrm>
          <a:prstGeom prst="rect">
            <a:avLst/>
          </a:prstGeom>
          <a:noFill/>
          <a:ln w="76200" cap="flat" cmpd="sng">
            <a:solidFill>
              <a:srgbClr val="0098C3">
                <a:alpha val="49803"/>
              </a:srgbClr>
            </a:solidFill>
            <a:prstDash val="dot"/>
            <a:round/>
            <a:headEnd type="none" w="med" len="med"/>
            <a:tailEnd type="none" w="med" len="med"/>
          </a:ln>
        </p:spPr>
        <p:txBody>
          <a:bodyPr wrap="square" lIns="91425" tIns="45700" rIns="91425" bIns="45700" anchor="t" anchorCtr="0">
            <a:noAutofit/>
          </a:bodyPr>
          <a:lstStyle/>
          <a:p>
            <a:pPr lvl="0" algn="ctr">
              <a:buSzPct val="25000"/>
            </a:pPr>
            <a:r>
              <a:rPr lang="en-US" sz="4000" dirty="0" smtClean="0">
                <a:solidFill>
                  <a:schemeClr val="dk1"/>
                </a:solidFill>
                <a:latin typeface="Century Gothic"/>
                <a:ea typeface="Century Gothic"/>
                <a:cs typeface="Century Gothic"/>
                <a:sym typeface="Century Gothic"/>
              </a:rPr>
              <a:t>DIVISION CHEERS</a:t>
            </a:r>
          </a:p>
          <a:p>
            <a:pPr lvl="0">
              <a:buSzPct val="25000"/>
            </a:pPr>
            <a:r>
              <a:rPr lang="en-US" sz="4000" b="1" dirty="0" smtClean="0">
                <a:solidFill>
                  <a:schemeClr val="dk1"/>
                </a:solidFill>
                <a:latin typeface="Century Gothic"/>
                <a:ea typeface="Century Gothic"/>
                <a:cs typeface="Century Gothic"/>
                <a:sym typeface="Century Gothic"/>
              </a:rPr>
              <a:t>Step </a:t>
            </a:r>
            <a:r>
              <a:rPr lang="en-US" sz="4000" b="1" dirty="0">
                <a:solidFill>
                  <a:schemeClr val="dk1"/>
                </a:solidFill>
                <a:latin typeface="Century Gothic"/>
                <a:ea typeface="Century Gothic"/>
                <a:cs typeface="Century Gothic"/>
                <a:sym typeface="Century Gothic"/>
              </a:rPr>
              <a:t>aside while we rock this scene</a:t>
            </a:r>
          </a:p>
          <a:p>
            <a:pPr lvl="0">
              <a:buSzPct val="25000"/>
            </a:pPr>
            <a:r>
              <a:rPr lang="en-US" sz="4000" b="1" dirty="0">
                <a:solidFill>
                  <a:schemeClr val="dk1"/>
                </a:solidFill>
                <a:latin typeface="Century Gothic"/>
                <a:ea typeface="Century Gothic"/>
                <a:cs typeface="Century Gothic"/>
                <a:sym typeface="Century Gothic"/>
              </a:rPr>
              <a:t>Hey! We're Division 14!</a:t>
            </a:r>
          </a:p>
          <a:p>
            <a:pPr lvl="0">
              <a:buSzPct val="25000"/>
            </a:pPr>
            <a:r>
              <a:rPr lang="en-US" sz="4000" b="1" dirty="0">
                <a:solidFill>
                  <a:schemeClr val="dk1"/>
                </a:solidFill>
                <a:latin typeface="Century Gothic"/>
                <a:ea typeface="Century Gothic"/>
                <a:cs typeface="Century Gothic"/>
                <a:sym typeface="Century Gothic"/>
              </a:rPr>
              <a:t>We are the robots black and blue</a:t>
            </a:r>
          </a:p>
          <a:p>
            <a:pPr lvl="0">
              <a:buSzPct val="25000"/>
            </a:pPr>
            <a:r>
              <a:rPr lang="en-US" sz="4000" b="1" dirty="0">
                <a:solidFill>
                  <a:schemeClr val="dk1"/>
                </a:solidFill>
                <a:latin typeface="Century Gothic"/>
                <a:ea typeface="Century Gothic"/>
                <a:cs typeface="Century Gothic"/>
                <a:sym typeface="Century Gothic"/>
              </a:rPr>
              <a:t>Community service is what we do!</a:t>
            </a:r>
          </a:p>
          <a:p>
            <a:pPr lvl="0">
              <a:buSzPct val="25000"/>
            </a:pPr>
            <a:r>
              <a:rPr lang="en-US" sz="4000" b="1" dirty="0">
                <a:solidFill>
                  <a:schemeClr val="dk1"/>
                </a:solidFill>
                <a:latin typeface="Century Gothic"/>
                <a:ea typeface="Century Gothic"/>
                <a:cs typeface="Century Gothic"/>
                <a:sym typeface="Century Gothic"/>
              </a:rPr>
              <a:t>BOOGA </a:t>
            </a:r>
            <a:r>
              <a:rPr lang="en-US" sz="4000" b="1" dirty="0" err="1">
                <a:solidFill>
                  <a:schemeClr val="dk1"/>
                </a:solidFill>
                <a:latin typeface="Century Gothic"/>
                <a:ea typeface="Century Gothic"/>
                <a:cs typeface="Century Gothic"/>
                <a:sym typeface="Century Gothic"/>
              </a:rPr>
              <a:t>BOOGA</a:t>
            </a:r>
            <a:r>
              <a:rPr lang="en-US" sz="4000" b="1" dirty="0">
                <a:solidFill>
                  <a:schemeClr val="dk1"/>
                </a:solidFill>
                <a:latin typeface="Century Gothic"/>
                <a:ea typeface="Century Gothic"/>
                <a:cs typeface="Century Gothic"/>
                <a:sym typeface="Century Gothic"/>
              </a:rPr>
              <a:t> WAH </a:t>
            </a:r>
            <a:r>
              <a:rPr lang="en-US" sz="4000" b="1" dirty="0" err="1">
                <a:solidFill>
                  <a:schemeClr val="dk1"/>
                </a:solidFill>
                <a:latin typeface="Century Gothic"/>
                <a:ea typeface="Century Gothic"/>
                <a:cs typeface="Century Gothic"/>
                <a:sym typeface="Century Gothic"/>
              </a:rPr>
              <a:t>WAH</a:t>
            </a:r>
            <a:endParaRPr lang="en-US" sz="4000" b="1" dirty="0">
              <a:solidFill>
                <a:schemeClr val="dk1"/>
              </a:solidFill>
              <a:latin typeface="Century Gothic"/>
              <a:ea typeface="Century Gothic"/>
              <a:cs typeface="Century Gothic"/>
              <a:sym typeface="Century Gothic"/>
            </a:endParaRPr>
          </a:p>
          <a:p>
            <a:pPr lvl="0">
              <a:buSzPct val="25000"/>
            </a:pPr>
            <a:r>
              <a:rPr lang="en-US" sz="4000" b="1" dirty="0">
                <a:solidFill>
                  <a:schemeClr val="dk1"/>
                </a:solidFill>
                <a:latin typeface="Century Gothic"/>
                <a:ea typeface="Century Gothic"/>
                <a:cs typeface="Century Gothic"/>
                <a:sym typeface="Century Gothic"/>
              </a:rPr>
              <a:t>We're taking over CALI-NEV-HA!</a:t>
            </a:r>
          </a:p>
        </p:txBody>
      </p:sp>
      <p:pic>
        <p:nvPicPr>
          <p:cNvPr id="183" name="Shape 183" descr="CNHlogo.png"/>
          <p:cNvPicPr preferRelativeResize="0"/>
          <p:nvPr/>
        </p:nvPicPr>
        <p:blipFill rotWithShape="1">
          <a:blip r:embed="rId3">
            <a:alphaModFix/>
          </a:blip>
          <a:srcRect/>
          <a:stretch/>
        </p:blipFill>
        <p:spPr>
          <a:xfrm>
            <a:off x="304800" y="125016"/>
            <a:ext cx="1422770" cy="1378725"/>
          </a:xfrm>
          <a:prstGeom prst="rect">
            <a:avLst/>
          </a:prstGeom>
          <a:noFill/>
          <a:ln>
            <a:noFill/>
          </a:ln>
        </p:spPr>
      </p:pic>
      <p:pic>
        <p:nvPicPr>
          <p:cNvPr id="184" name="Shape 184"/>
          <p:cNvPicPr preferRelativeResize="0"/>
          <p:nvPr/>
        </p:nvPicPr>
        <p:blipFill rotWithShape="1">
          <a:blip r:embed="rId4">
            <a:alphaModFix/>
          </a:blip>
          <a:srcRect/>
          <a:stretch/>
        </p:blipFill>
        <p:spPr>
          <a:xfrm>
            <a:off x="3048" y="1595631"/>
            <a:ext cx="12076001" cy="457200"/>
          </a:xfrm>
          <a:prstGeom prst="rect">
            <a:avLst/>
          </a:prstGeom>
          <a:noFill/>
          <a:ln>
            <a:noFill/>
          </a:ln>
        </p:spPr>
      </p:pic>
      <p:sp>
        <p:nvSpPr>
          <p:cNvPr id="185" name="Shape 185"/>
          <p:cNvSpPr txBox="1"/>
          <p:nvPr/>
        </p:nvSpPr>
        <p:spPr>
          <a:xfrm>
            <a:off x="470165" y="1559494"/>
            <a:ext cx="11115601" cy="52322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dirty="0" smtClean="0">
                <a:solidFill>
                  <a:schemeClr val="lt1"/>
                </a:solidFill>
                <a:latin typeface="Century Gothic"/>
                <a:ea typeface="Century Gothic"/>
                <a:cs typeface="Century Gothic"/>
                <a:sym typeface="Century Gothic"/>
              </a:rPr>
              <a:t>SPIRIT CHEERS!</a:t>
            </a:r>
            <a:endParaRPr lang="en-US" sz="2800" dirty="0">
              <a:solidFill>
                <a:schemeClr val="lt1"/>
              </a:solidFill>
              <a:latin typeface="Century Gothic"/>
              <a:ea typeface="Century Gothic"/>
              <a:cs typeface="Century Gothic"/>
              <a:sym typeface="Century Gothic"/>
            </a:endParaRPr>
          </a:p>
        </p:txBody>
      </p:sp>
      <p:pic>
        <p:nvPicPr>
          <p:cNvPr id="186" name="Shape 186"/>
          <p:cNvPicPr preferRelativeResize="0"/>
          <p:nvPr/>
        </p:nvPicPr>
        <p:blipFill rotWithShape="1">
          <a:blip r:embed="rId5">
            <a:alphaModFix/>
          </a:blip>
          <a:srcRect/>
          <a:stretch/>
        </p:blipFill>
        <p:spPr>
          <a:xfrm>
            <a:off x="5959139" y="547387"/>
            <a:ext cx="5626627" cy="566835"/>
          </a:xfrm>
          <a:prstGeom prst="rect">
            <a:avLst/>
          </a:prstGeom>
          <a:noFill/>
          <a:ln>
            <a:noFill/>
          </a:ln>
        </p:spPr>
      </p:pic>
    </p:spTree>
    <p:extLst>
      <p:ext uri="{BB962C8B-B14F-4D97-AF65-F5344CB8AC3E}">
        <p14:creationId xmlns:p14="http://schemas.microsoft.com/office/powerpoint/2010/main" val="2912256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p:nvPr/>
        </p:nvSpPr>
        <p:spPr>
          <a:xfrm>
            <a:off x="0" y="0"/>
            <a:ext cx="12192000" cy="18288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None/>
            </a:pPr>
            <a:endParaRPr sz="4400">
              <a:solidFill>
                <a:schemeClr val="lt1"/>
              </a:solidFill>
              <a:latin typeface="Century Gothic"/>
              <a:ea typeface="Century Gothic"/>
              <a:cs typeface="Century Gothic"/>
              <a:sym typeface="Century Gothic"/>
            </a:endParaRPr>
          </a:p>
        </p:txBody>
      </p:sp>
      <p:sp>
        <p:nvSpPr>
          <p:cNvPr id="181" name="Shape 181"/>
          <p:cNvSpPr/>
          <p:nvPr/>
        </p:nvSpPr>
        <p:spPr>
          <a:xfrm>
            <a:off x="0" y="6400800"/>
            <a:ext cx="12192000" cy="4572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SzPct val="25000"/>
              <a:buNone/>
            </a:pPr>
            <a:r>
              <a:rPr lang="en-US" sz="2400">
                <a:solidFill>
                  <a:schemeClr val="lt1"/>
                </a:solidFill>
                <a:latin typeface="Century Gothic"/>
                <a:ea typeface="Century Gothic"/>
                <a:cs typeface="Century Gothic"/>
                <a:sym typeface="Century Gothic"/>
              </a:rPr>
              <a:t>CNH Division 14 Blue Robots </a:t>
            </a:r>
          </a:p>
        </p:txBody>
      </p:sp>
      <p:sp>
        <p:nvSpPr>
          <p:cNvPr id="182" name="Shape 182"/>
          <p:cNvSpPr txBox="1"/>
          <p:nvPr/>
        </p:nvSpPr>
        <p:spPr>
          <a:xfrm>
            <a:off x="470175" y="2051127"/>
            <a:ext cx="11116200" cy="4319789"/>
          </a:xfrm>
          <a:prstGeom prst="rect">
            <a:avLst/>
          </a:prstGeom>
          <a:noFill/>
          <a:ln w="76200" cap="flat" cmpd="sng">
            <a:solidFill>
              <a:srgbClr val="0098C3">
                <a:alpha val="49803"/>
              </a:srgbClr>
            </a:solidFill>
            <a:prstDash val="dot"/>
            <a:round/>
            <a:headEnd type="none" w="med" len="med"/>
            <a:tailEnd type="none" w="med" len="med"/>
          </a:ln>
        </p:spPr>
        <p:txBody>
          <a:bodyPr wrap="square" lIns="91425" tIns="45700" rIns="91425" bIns="45700" anchor="t" anchorCtr="0">
            <a:noAutofit/>
          </a:bodyPr>
          <a:lstStyle/>
          <a:p>
            <a:pPr lvl="0" algn="ctr">
              <a:buSzPct val="25000"/>
            </a:pPr>
            <a:r>
              <a:rPr lang="en-US" sz="2400" dirty="0" smtClean="0">
                <a:solidFill>
                  <a:schemeClr val="dk1"/>
                </a:solidFill>
                <a:latin typeface="Century Gothic"/>
                <a:ea typeface="Century Gothic"/>
                <a:cs typeface="Century Gothic"/>
                <a:sym typeface="Century Gothic"/>
              </a:rPr>
              <a:t>DIVISION STOMP</a:t>
            </a:r>
          </a:p>
          <a:p>
            <a:pPr lvl="0">
              <a:buSzPct val="25000"/>
            </a:pPr>
            <a:r>
              <a:rPr lang="en-US" sz="2800" b="1" dirty="0">
                <a:solidFill>
                  <a:schemeClr val="dk1"/>
                </a:solidFill>
                <a:latin typeface="Century Gothic"/>
                <a:ea typeface="Century Gothic"/>
                <a:cs typeface="Century Gothic"/>
                <a:sym typeface="Century Gothic"/>
              </a:rPr>
              <a:t>*POWER ON BLUE ROBOTS*</a:t>
            </a:r>
          </a:p>
          <a:p>
            <a:pPr lvl="0">
              <a:buSzPct val="25000"/>
            </a:pPr>
            <a:r>
              <a:rPr lang="en-US" sz="2800" b="1" dirty="0">
                <a:solidFill>
                  <a:schemeClr val="dk1"/>
                </a:solidFill>
                <a:latin typeface="Century Gothic"/>
                <a:ea typeface="Century Gothic"/>
                <a:cs typeface="Century Gothic"/>
                <a:sym typeface="Century Gothic"/>
              </a:rPr>
              <a:t>Scroll up, scroll, down</a:t>
            </a:r>
          </a:p>
          <a:p>
            <a:pPr lvl="0">
              <a:buSzPct val="25000"/>
            </a:pPr>
            <a:r>
              <a:rPr lang="en-US" sz="2800" b="1" dirty="0">
                <a:solidFill>
                  <a:schemeClr val="dk1"/>
                </a:solidFill>
                <a:latin typeface="Century Gothic"/>
                <a:ea typeface="Century Gothic"/>
                <a:cs typeface="Century Gothic"/>
                <a:sym typeface="Century Gothic"/>
              </a:rPr>
              <a:t>If there was a spirit crown</a:t>
            </a:r>
          </a:p>
          <a:p>
            <a:pPr lvl="0">
              <a:buSzPct val="25000"/>
            </a:pPr>
            <a:r>
              <a:rPr lang="en-US" sz="2800" b="1" dirty="0">
                <a:solidFill>
                  <a:schemeClr val="dk1"/>
                </a:solidFill>
                <a:latin typeface="Century Gothic"/>
                <a:ea typeface="Century Gothic"/>
                <a:cs typeface="Century Gothic"/>
                <a:sym typeface="Century Gothic"/>
              </a:rPr>
              <a:t>D14 would rule this town</a:t>
            </a:r>
          </a:p>
          <a:p>
            <a:pPr lvl="0">
              <a:buSzPct val="25000"/>
            </a:pPr>
            <a:r>
              <a:rPr lang="en-US" sz="2800" b="1" dirty="0">
                <a:solidFill>
                  <a:schemeClr val="dk1"/>
                </a:solidFill>
                <a:latin typeface="Century Gothic"/>
                <a:ea typeface="Century Gothic"/>
                <a:cs typeface="Century Gothic"/>
                <a:sym typeface="Century Gothic"/>
              </a:rPr>
              <a:t>With a scroll up, scroll down</a:t>
            </a:r>
          </a:p>
          <a:p>
            <a:pPr lvl="0">
              <a:buSzPct val="25000"/>
            </a:pPr>
            <a:r>
              <a:rPr lang="en-US" sz="2800" b="1" dirty="0">
                <a:solidFill>
                  <a:schemeClr val="dk1"/>
                </a:solidFill>
                <a:latin typeface="Century Gothic"/>
                <a:ea typeface="Century Gothic"/>
                <a:cs typeface="Century Gothic"/>
                <a:sym typeface="Century Gothic"/>
              </a:rPr>
              <a:t>Our spirit 'bout to drown this town</a:t>
            </a:r>
          </a:p>
          <a:p>
            <a:pPr lvl="0">
              <a:buSzPct val="25000"/>
            </a:pPr>
            <a:r>
              <a:rPr lang="en-US" sz="2800" b="1" dirty="0">
                <a:solidFill>
                  <a:schemeClr val="dk1"/>
                </a:solidFill>
                <a:latin typeface="Century Gothic"/>
                <a:ea typeface="Century Gothic"/>
                <a:cs typeface="Century Gothic"/>
                <a:sym typeface="Century Gothic"/>
              </a:rPr>
              <a:t>With a click here and a click there</a:t>
            </a:r>
          </a:p>
          <a:p>
            <a:pPr lvl="0">
              <a:buSzPct val="25000"/>
            </a:pPr>
            <a:r>
              <a:rPr lang="en-US" sz="2800" b="1" dirty="0">
                <a:solidFill>
                  <a:schemeClr val="dk1"/>
                </a:solidFill>
                <a:latin typeface="Century Gothic"/>
                <a:ea typeface="Century Gothic"/>
                <a:cs typeface="Century Gothic"/>
                <a:sym typeface="Century Gothic"/>
              </a:rPr>
              <a:t>You bet we got the best spirit here</a:t>
            </a:r>
          </a:p>
          <a:p>
            <a:pPr lvl="0">
              <a:buSzPct val="25000"/>
            </a:pPr>
            <a:r>
              <a:rPr lang="en-US" sz="2800" b="1" dirty="0">
                <a:solidFill>
                  <a:schemeClr val="dk1"/>
                </a:solidFill>
                <a:latin typeface="Century Gothic"/>
                <a:ea typeface="Century Gothic"/>
                <a:cs typeface="Century Gothic"/>
                <a:sym typeface="Century Gothic"/>
              </a:rPr>
              <a:t>​*stomp </a:t>
            </a:r>
            <a:r>
              <a:rPr lang="en-US" sz="2800" b="1" dirty="0" err="1">
                <a:solidFill>
                  <a:schemeClr val="dk1"/>
                </a:solidFill>
                <a:latin typeface="Century Gothic"/>
                <a:ea typeface="Century Gothic"/>
                <a:cs typeface="Century Gothic"/>
                <a:sym typeface="Century Gothic"/>
              </a:rPr>
              <a:t>stomp</a:t>
            </a:r>
            <a:r>
              <a:rPr lang="en-US" sz="2800" b="1" dirty="0">
                <a:solidFill>
                  <a:schemeClr val="dk1"/>
                </a:solidFill>
                <a:latin typeface="Century Gothic"/>
                <a:ea typeface="Century Gothic"/>
                <a:cs typeface="Century Gothic"/>
                <a:sym typeface="Century Gothic"/>
              </a:rPr>
              <a:t> clap </a:t>
            </a:r>
            <a:r>
              <a:rPr lang="en-US" sz="2800" b="1" dirty="0" err="1">
                <a:solidFill>
                  <a:schemeClr val="dk1"/>
                </a:solidFill>
                <a:latin typeface="Century Gothic"/>
                <a:ea typeface="Century Gothic"/>
                <a:cs typeface="Century Gothic"/>
                <a:sym typeface="Century Gothic"/>
              </a:rPr>
              <a:t>clap</a:t>
            </a:r>
            <a:r>
              <a:rPr lang="en-US" sz="2800" b="1" dirty="0">
                <a:solidFill>
                  <a:schemeClr val="dk1"/>
                </a:solidFill>
                <a:latin typeface="Century Gothic"/>
                <a:ea typeface="Century Gothic"/>
                <a:cs typeface="Century Gothic"/>
                <a:sym typeface="Century Gothic"/>
              </a:rPr>
              <a:t> stomp clap*</a:t>
            </a:r>
            <a:endParaRPr lang="en-US" sz="2800" b="1" dirty="0" smtClean="0">
              <a:solidFill>
                <a:schemeClr val="dk1"/>
              </a:solidFill>
              <a:latin typeface="Century Gothic"/>
              <a:ea typeface="Century Gothic"/>
              <a:cs typeface="Century Gothic"/>
              <a:sym typeface="Century Gothic"/>
            </a:endParaRPr>
          </a:p>
        </p:txBody>
      </p:sp>
      <p:pic>
        <p:nvPicPr>
          <p:cNvPr id="183" name="Shape 183" descr="CNHlogo.png"/>
          <p:cNvPicPr preferRelativeResize="0"/>
          <p:nvPr/>
        </p:nvPicPr>
        <p:blipFill rotWithShape="1">
          <a:blip r:embed="rId3">
            <a:alphaModFix/>
          </a:blip>
          <a:srcRect/>
          <a:stretch/>
        </p:blipFill>
        <p:spPr>
          <a:xfrm>
            <a:off x="304800" y="125016"/>
            <a:ext cx="1422770" cy="1378725"/>
          </a:xfrm>
          <a:prstGeom prst="rect">
            <a:avLst/>
          </a:prstGeom>
          <a:noFill/>
          <a:ln>
            <a:noFill/>
          </a:ln>
        </p:spPr>
      </p:pic>
      <p:pic>
        <p:nvPicPr>
          <p:cNvPr id="184" name="Shape 184"/>
          <p:cNvPicPr preferRelativeResize="0"/>
          <p:nvPr/>
        </p:nvPicPr>
        <p:blipFill rotWithShape="1">
          <a:blip r:embed="rId4">
            <a:alphaModFix/>
          </a:blip>
          <a:srcRect/>
          <a:stretch/>
        </p:blipFill>
        <p:spPr>
          <a:xfrm>
            <a:off x="3048" y="1595631"/>
            <a:ext cx="12076001" cy="457200"/>
          </a:xfrm>
          <a:prstGeom prst="rect">
            <a:avLst/>
          </a:prstGeom>
          <a:noFill/>
          <a:ln>
            <a:noFill/>
          </a:ln>
        </p:spPr>
      </p:pic>
      <p:sp>
        <p:nvSpPr>
          <p:cNvPr id="185" name="Shape 185"/>
          <p:cNvSpPr txBox="1"/>
          <p:nvPr/>
        </p:nvSpPr>
        <p:spPr>
          <a:xfrm>
            <a:off x="470165" y="1559494"/>
            <a:ext cx="11115601" cy="52322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dirty="0" smtClean="0">
                <a:solidFill>
                  <a:schemeClr val="lt1"/>
                </a:solidFill>
                <a:latin typeface="Century Gothic"/>
                <a:ea typeface="Century Gothic"/>
                <a:cs typeface="Century Gothic"/>
                <a:sym typeface="Century Gothic"/>
              </a:rPr>
              <a:t>SPIRIT CHEERS!</a:t>
            </a:r>
            <a:endParaRPr lang="en-US" sz="2800" dirty="0">
              <a:solidFill>
                <a:schemeClr val="lt1"/>
              </a:solidFill>
              <a:latin typeface="Century Gothic"/>
              <a:ea typeface="Century Gothic"/>
              <a:cs typeface="Century Gothic"/>
              <a:sym typeface="Century Gothic"/>
            </a:endParaRPr>
          </a:p>
        </p:txBody>
      </p:sp>
      <p:pic>
        <p:nvPicPr>
          <p:cNvPr id="186" name="Shape 186"/>
          <p:cNvPicPr preferRelativeResize="0"/>
          <p:nvPr/>
        </p:nvPicPr>
        <p:blipFill rotWithShape="1">
          <a:blip r:embed="rId5">
            <a:alphaModFix/>
          </a:blip>
          <a:srcRect/>
          <a:stretch/>
        </p:blipFill>
        <p:spPr>
          <a:xfrm>
            <a:off x="5959139" y="547387"/>
            <a:ext cx="5626627" cy="566835"/>
          </a:xfrm>
          <a:prstGeom prst="rect">
            <a:avLst/>
          </a:prstGeom>
          <a:noFill/>
          <a:ln>
            <a:noFill/>
          </a:ln>
        </p:spPr>
      </p:pic>
      <p:pic>
        <p:nvPicPr>
          <p:cNvPr id="9" name="Shape 91"/>
          <p:cNvPicPr preferRelativeResize="0"/>
          <p:nvPr/>
        </p:nvPicPr>
        <p:blipFill rotWithShape="1">
          <a:blip r:embed="rId6">
            <a:alphaModFix/>
          </a:blip>
          <a:srcRect/>
          <a:stretch/>
        </p:blipFill>
        <p:spPr>
          <a:xfrm>
            <a:off x="7131004" y="2329614"/>
            <a:ext cx="3282896" cy="3794401"/>
          </a:xfrm>
          <a:prstGeom prst="rect">
            <a:avLst/>
          </a:prstGeom>
          <a:noFill/>
          <a:ln>
            <a:noFill/>
          </a:ln>
        </p:spPr>
      </p:pic>
    </p:spTree>
    <p:extLst>
      <p:ext uri="{BB962C8B-B14F-4D97-AF65-F5344CB8AC3E}">
        <p14:creationId xmlns:p14="http://schemas.microsoft.com/office/powerpoint/2010/main" val="4082149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p:nvPr/>
        </p:nvSpPr>
        <p:spPr>
          <a:xfrm>
            <a:off x="0" y="0"/>
            <a:ext cx="12192000" cy="1828800"/>
          </a:xfrm>
          <a:prstGeom prst="rect">
            <a:avLst/>
          </a:prstGeom>
          <a:solidFill>
            <a:srgbClr val="00AEEF">
              <a:alpha val="49800"/>
            </a:srgbClr>
          </a:solidFill>
          <a:ln>
            <a:noFill/>
          </a:ln>
        </p:spPr>
        <p:txBody>
          <a:bodyPr wrap="square" lIns="91425" tIns="45700" rIns="91425" bIns="45700" anchor="ctr" anchorCtr="0">
            <a:noAutofit/>
          </a:bodyPr>
          <a:lstStyle/>
          <a:p>
            <a:pPr marL="0" marR="0" lvl="0" indent="0" algn="ctr" rtl="0">
              <a:spcBef>
                <a:spcPts val="0"/>
              </a:spcBef>
              <a:buNone/>
            </a:pPr>
            <a:endParaRPr sz="4400">
              <a:solidFill>
                <a:schemeClr val="lt1"/>
              </a:solidFill>
              <a:latin typeface="Century Gothic"/>
              <a:ea typeface="Century Gothic"/>
              <a:cs typeface="Century Gothic"/>
              <a:sym typeface="Century Gothic"/>
            </a:endParaRPr>
          </a:p>
        </p:txBody>
      </p:sp>
      <p:sp>
        <p:nvSpPr>
          <p:cNvPr id="204" name="Shape 204"/>
          <p:cNvSpPr txBox="1"/>
          <p:nvPr/>
        </p:nvSpPr>
        <p:spPr>
          <a:xfrm>
            <a:off x="470175" y="3108500"/>
            <a:ext cx="10772400" cy="2388900"/>
          </a:xfrm>
          <a:prstGeom prst="rect">
            <a:avLst/>
          </a:prstGeom>
          <a:noFill/>
          <a:ln w="76200" cap="flat" cmpd="sng">
            <a:solidFill>
              <a:srgbClr val="0098C3">
                <a:alpha val="49800"/>
              </a:srgbClr>
            </a:solidFill>
            <a:prstDash val="dot"/>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3600" b="1">
                <a:solidFill>
                  <a:schemeClr val="dk1"/>
                </a:solidFill>
                <a:latin typeface="Century Gothic"/>
                <a:ea typeface="Century Gothic"/>
                <a:cs typeface="Century Gothic"/>
                <a:sym typeface="Century Gothic"/>
              </a:rPr>
              <a:t>KEY CLUB WEEK</a:t>
            </a:r>
          </a:p>
          <a:p>
            <a:pPr marL="571500" marR="0" lvl="0" indent="-571500" algn="ctr" rtl="0">
              <a:spcBef>
                <a:spcPts val="0"/>
              </a:spcBef>
              <a:buClr>
                <a:schemeClr val="dk1"/>
              </a:buClr>
              <a:buSzPct val="100000"/>
              <a:buFont typeface="Century Gothic"/>
              <a:buChar char="•"/>
            </a:pPr>
            <a:r>
              <a:rPr lang="en-US" sz="3600">
                <a:solidFill>
                  <a:schemeClr val="dk1"/>
                </a:solidFill>
                <a:latin typeface="Century Gothic"/>
                <a:ea typeface="Century Gothic"/>
                <a:cs typeface="Century Gothic"/>
                <a:sym typeface="Century Gothic"/>
              </a:rPr>
              <a:t>November 6-10, 2017</a:t>
            </a:r>
          </a:p>
          <a:p>
            <a:pPr marR="0" lvl="0" algn="ctr" rtl="0">
              <a:spcBef>
                <a:spcPts val="0"/>
              </a:spcBef>
              <a:buNone/>
            </a:pPr>
            <a:endParaRPr sz="360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22770" cy="13787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2076001"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626" cy="566835"/>
          </a:xfrm>
          <a:prstGeom prst="rect">
            <a:avLst/>
          </a:prstGeom>
          <a:noFill/>
          <a:ln>
            <a:noFill/>
          </a:ln>
        </p:spPr>
      </p:pic>
      <p:pic>
        <p:nvPicPr>
          <p:cNvPr id="209" name="Shape 209" descr="Monday.jpg"/>
          <p:cNvPicPr preferRelativeResize="0"/>
          <p:nvPr/>
        </p:nvPicPr>
        <p:blipFill>
          <a:blip r:embed="rId6">
            <a:alphaModFix/>
          </a:blip>
          <a:stretch>
            <a:fillRect/>
          </a:stretch>
        </p:blipFill>
        <p:spPr>
          <a:xfrm>
            <a:off x="470175" y="4530525"/>
            <a:ext cx="2163250" cy="2163250"/>
          </a:xfrm>
          <a:prstGeom prst="rect">
            <a:avLst/>
          </a:prstGeom>
          <a:noFill/>
          <a:ln>
            <a:noFill/>
          </a:ln>
        </p:spPr>
      </p:pic>
      <p:pic>
        <p:nvPicPr>
          <p:cNvPr id="210" name="Shape 210" descr="Tuesday.jpg"/>
          <p:cNvPicPr preferRelativeResize="0"/>
          <p:nvPr/>
        </p:nvPicPr>
        <p:blipFill>
          <a:blip r:embed="rId7">
            <a:alphaModFix/>
          </a:blip>
          <a:stretch>
            <a:fillRect/>
          </a:stretch>
        </p:blipFill>
        <p:spPr>
          <a:xfrm>
            <a:off x="2633425" y="4530528"/>
            <a:ext cx="2163250" cy="2163250"/>
          </a:xfrm>
          <a:prstGeom prst="rect">
            <a:avLst/>
          </a:prstGeom>
          <a:noFill/>
          <a:ln>
            <a:noFill/>
          </a:ln>
        </p:spPr>
      </p:pic>
      <p:pic>
        <p:nvPicPr>
          <p:cNvPr id="211" name="Shape 211" descr="Wednesday.jpg"/>
          <p:cNvPicPr preferRelativeResize="0"/>
          <p:nvPr/>
        </p:nvPicPr>
        <p:blipFill>
          <a:blip r:embed="rId8">
            <a:alphaModFix/>
          </a:blip>
          <a:stretch>
            <a:fillRect/>
          </a:stretch>
        </p:blipFill>
        <p:spPr>
          <a:xfrm>
            <a:off x="4802625" y="4530525"/>
            <a:ext cx="2107375" cy="2163250"/>
          </a:xfrm>
          <a:prstGeom prst="rect">
            <a:avLst/>
          </a:prstGeom>
          <a:noFill/>
          <a:ln>
            <a:noFill/>
          </a:ln>
        </p:spPr>
      </p:pic>
      <p:pic>
        <p:nvPicPr>
          <p:cNvPr id="212" name="Shape 212" descr="Thursday.jpg"/>
          <p:cNvPicPr preferRelativeResize="0"/>
          <p:nvPr/>
        </p:nvPicPr>
        <p:blipFill>
          <a:blip r:embed="rId9">
            <a:alphaModFix/>
          </a:blip>
          <a:stretch>
            <a:fillRect/>
          </a:stretch>
        </p:blipFill>
        <p:spPr>
          <a:xfrm>
            <a:off x="6915950" y="4530525"/>
            <a:ext cx="2163250" cy="2163250"/>
          </a:xfrm>
          <a:prstGeom prst="rect">
            <a:avLst/>
          </a:prstGeom>
          <a:noFill/>
          <a:ln>
            <a:noFill/>
          </a:ln>
        </p:spPr>
      </p:pic>
      <p:pic>
        <p:nvPicPr>
          <p:cNvPr id="213" name="Shape 213" descr="Friday.jpg"/>
          <p:cNvPicPr preferRelativeResize="0"/>
          <p:nvPr/>
        </p:nvPicPr>
        <p:blipFill>
          <a:blip r:embed="rId10">
            <a:alphaModFix/>
          </a:blip>
          <a:stretch>
            <a:fillRect/>
          </a:stretch>
        </p:blipFill>
        <p:spPr>
          <a:xfrm>
            <a:off x="9079200" y="4530525"/>
            <a:ext cx="2163250" cy="216325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p:nvPr/>
        </p:nvSpPr>
        <p:spPr>
          <a:xfrm>
            <a:off x="0" y="0"/>
            <a:ext cx="12192000" cy="18288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None/>
            </a:pPr>
            <a:endParaRPr sz="4400">
              <a:solidFill>
                <a:schemeClr val="lt1"/>
              </a:solidFill>
              <a:latin typeface="Century Gothic"/>
              <a:ea typeface="Century Gothic"/>
              <a:cs typeface="Century Gothic"/>
              <a:sym typeface="Century Gothic"/>
            </a:endParaRPr>
          </a:p>
        </p:txBody>
      </p:sp>
      <p:sp>
        <p:nvSpPr>
          <p:cNvPr id="102" name="Shape 102"/>
          <p:cNvSpPr/>
          <p:nvPr/>
        </p:nvSpPr>
        <p:spPr>
          <a:xfrm>
            <a:off x="0" y="6400800"/>
            <a:ext cx="12192000" cy="4572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03" name="Shape 103" descr="CNHlogo.png"/>
          <p:cNvPicPr preferRelativeResize="0"/>
          <p:nvPr/>
        </p:nvPicPr>
        <p:blipFill rotWithShape="1">
          <a:blip r:embed="rId3">
            <a:alphaModFix/>
          </a:blip>
          <a:srcRect/>
          <a:stretch/>
        </p:blipFill>
        <p:spPr>
          <a:xfrm>
            <a:off x="293592" y="106038"/>
            <a:ext cx="1422770" cy="1378725"/>
          </a:xfrm>
          <a:prstGeom prst="rect">
            <a:avLst/>
          </a:prstGeom>
          <a:noFill/>
          <a:ln>
            <a:noFill/>
          </a:ln>
        </p:spPr>
      </p:pic>
      <p:pic>
        <p:nvPicPr>
          <p:cNvPr id="104" name="Shape 104"/>
          <p:cNvPicPr preferRelativeResize="0"/>
          <p:nvPr/>
        </p:nvPicPr>
        <p:blipFill rotWithShape="1">
          <a:blip r:embed="rId4">
            <a:alphaModFix/>
          </a:blip>
          <a:srcRect/>
          <a:stretch/>
        </p:blipFill>
        <p:spPr>
          <a:xfrm>
            <a:off x="1" y="1592504"/>
            <a:ext cx="12079020" cy="457200"/>
          </a:xfrm>
          <a:prstGeom prst="rect">
            <a:avLst/>
          </a:prstGeom>
          <a:noFill/>
          <a:ln>
            <a:noFill/>
          </a:ln>
        </p:spPr>
      </p:pic>
      <p:sp>
        <p:nvSpPr>
          <p:cNvPr id="105" name="Shape 105"/>
          <p:cNvSpPr txBox="1"/>
          <p:nvPr/>
        </p:nvSpPr>
        <p:spPr>
          <a:xfrm>
            <a:off x="293592" y="3380598"/>
            <a:ext cx="11604812" cy="156966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a:solidFill>
                  <a:schemeClr val="dk1"/>
                </a:solidFill>
                <a:latin typeface="Century Gothic"/>
                <a:ea typeface="Century Gothic"/>
                <a:cs typeface="Century Gothic"/>
                <a:sym typeface="Century Gothic"/>
              </a:rPr>
              <a:t>I pledge on my honor to uphold the objects of Key Club International; </a:t>
            </a:r>
          </a:p>
          <a:p>
            <a:pPr marL="0" marR="0" lvl="0" indent="0" algn="ctr" rtl="0">
              <a:spcBef>
                <a:spcPts val="0"/>
              </a:spcBef>
              <a:buSzPct val="25000"/>
              <a:buNone/>
            </a:pPr>
            <a:r>
              <a:rPr lang="en-US" sz="2400">
                <a:solidFill>
                  <a:schemeClr val="dk1"/>
                </a:solidFill>
                <a:latin typeface="Century Gothic"/>
                <a:ea typeface="Century Gothic"/>
                <a:cs typeface="Century Gothic"/>
                <a:sym typeface="Century Gothic"/>
              </a:rPr>
              <a:t>To build my home school and community;</a:t>
            </a:r>
          </a:p>
          <a:p>
            <a:pPr marL="0" marR="0" lvl="0" indent="0" algn="ctr" rtl="0">
              <a:spcBef>
                <a:spcPts val="0"/>
              </a:spcBef>
              <a:buSzPct val="25000"/>
              <a:buNone/>
            </a:pPr>
            <a:r>
              <a:rPr lang="en-US" sz="2400">
                <a:solidFill>
                  <a:schemeClr val="dk1"/>
                </a:solidFill>
                <a:latin typeface="Century Gothic"/>
                <a:ea typeface="Century Gothic"/>
                <a:cs typeface="Century Gothic"/>
                <a:sym typeface="Century Gothic"/>
              </a:rPr>
              <a:t>To serve my nation and god;</a:t>
            </a:r>
          </a:p>
          <a:p>
            <a:pPr marL="0" marR="0" lvl="0" indent="0" algn="ctr" rtl="0">
              <a:spcBef>
                <a:spcPts val="0"/>
              </a:spcBef>
              <a:buSzPct val="25000"/>
              <a:buNone/>
            </a:pPr>
            <a:r>
              <a:rPr lang="en-US" sz="2400">
                <a:solidFill>
                  <a:schemeClr val="dk1"/>
                </a:solidFill>
                <a:latin typeface="Century Gothic"/>
                <a:ea typeface="Century Gothic"/>
                <a:cs typeface="Century Gothic"/>
                <a:sym typeface="Century Gothic"/>
              </a:rPr>
              <a:t>And to combat all forces which tend to undermine these institutions </a:t>
            </a:r>
          </a:p>
        </p:txBody>
      </p:sp>
      <p:sp>
        <p:nvSpPr>
          <p:cNvPr id="106" name="Shape 106"/>
          <p:cNvSpPr txBox="1"/>
          <p:nvPr/>
        </p:nvSpPr>
        <p:spPr>
          <a:xfrm>
            <a:off x="3355410" y="2403841"/>
            <a:ext cx="5481177" cy="70788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4000">
                <a:solidFill>
                  <a:schemeClr val="dk1"/>
                </a:solidFill>
                <a:latin typeface="Century Gothic"/>
                <a:ea typeface="Century Gothic"/>
                <a:cs typeface="Century Gothic"/>
                <a:sym typeface="Century Gothic"/>
              </a:rPr>
              <a:t>KEY CLUB PLEDGE</a:t>
            </a:r>
          </a:p>
        </p:txBody>
      </p:sp>
      <p:pic>
        <p:nvPicPr>
          <p:cNvPr id="107" name="Shape 107"/>
          <p:cNvPicPr preferRelativeResize="0"/>
          <p:nvPr/>
        </p:nvPicPr>
        <p:blipFill rotWithShape="1">
          <a:blip r:embed="rId5">
            <a:alphaModFix/>
          </a:blip>
          <a:srcRect/>
          <a:stretch/>
        </p:blipFill>
        <p:spPr>
          <a:xfrm>
            <a:off x="6023039" y="522465"/>
            <a:ext cx="5626627" cy="566835"/>
          </a:xfrm>
          <a:prstGeom prst="rect">
            <a:avLst/>
          </a:prstGeom>
          <a:noFill/>
          <a:ln>
            <a:noFill/>
          </a:ln>
        </p:spPr>
      </p:pic>
      <p:sp>
        <p:nvSpPr>
          <p:cNvPr id="108" name="Shape 108"/>
          <p:cNvSpPr/>
          <p:nvPr/>
        </p:nvSpPr>
        <p:spPr>
          <a:xfrm>
            <a:off x="549518" y="1559494"/>
            <a:ext cx="1584082" cy="52322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a:solidFill>
                  <a:schemeClr val="lt1"/>
                </a:solidFill>
                <a:latin typeface="Century Gothic"/>
                <a:ea typeface="Century Gothic"/>
                <a:cs typeface="Century Gothic"/>
                <a:sym typeface="Century Gothic"/>
              </a:rPr>
              <a:t>Pledges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p:nvPr/>
        </p:nvSpPr>
        <p:spPr>
          <a:xfrm>
            <a:off x="0" y="0"/>
            <a:ext cx="12192000" cy="18288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None/>
            </a:pPr>
            <a:endParaRPr sz="4400">
              <a:solidFill>
                <a:schemeClr val="lt1"/>
              </a:solidFill>
              <a:latin typeface="Century Gothic"/>
              <a:ea typeface="Century Gothic"/>
              <a:cs typeface="Century Gothic"/>
              <a:sym typeface="Century Gothic"/>
            </a:endParaRPr>
          </a:p>
        </p:txBody>
      </p:sp>
      <p:sp>
        <p:nvSpPr>
          <p:cNvPr id="219" name="Shape 219"/>
          <p:cNvSpPr/>
          <p:nvPr/>
        </p:nvSpPr>
        <p:spPr>
          <a:xfrm>
            <a:off x="0" y="6400800"/>
            <a:ext cx="12192000" cy="4572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SzPct val="25000"/>
              <a:buNone/>
            </a:pPr>
            <a:r>
              <a:rPr lang="en-US" sz="2400">
                <a:solidFill>
                  <a:schemeClr val="lt1"/>
                </a:solidFill>
                <a:latin typeface="Century Gothic"/>
                <a:ea typeface="Century Gothic"/>
                <a:cs typeface="Century Gothic"/>
                <a:sym typeface="Century Gothic"/>
              </a:rPr>
              <a:t>CNH Division 14 Blue Robots </a:t>
            </a:r>
          </a:p>
        </p:txBody>
      </p:sp>
      <p:pic>
        <p:nvPicPr>
          <p:cNvPr id="220" name="Shape 220" descr="CNHlogo.png"/>
          <p:cNvPicPr preferRelativeResize="0"/>
          <p:nvPr/>
        </p:nvPicPr>
        <p:blipFill rotWithShape="1">
          <a:blip r:embed="rId3">
            <a:alphaModFix/>
          </a:blip>
          <a:srcRect/>
          <a:stretch/>
        </p:blipFill>
        <p:spPr>
          <a:xfrm>
            <a:off x="243840" y="77762"/>
            <a:ext cx="1422770" cy="1378725"/>
          </a:xfrm>
          <a:prstGeom prst="rect">
            <a:avLst/>
          </a:prstGeom>
          <a:noFill/>
          <a:ln>
            <a:noFill/>
          </a:ln>
        </p:spPr>
      </p:pic>
      <p:pic>
        <p:nvPicPr>
          <p:cNvPr id="221" name="Shape 221"/>
          <p:cNvPicPr preferRelativeResize="0"/>
          <p:nvPr/>
        </p:nvPicPr>
        <p:blipFill rotWithShape="1">
          <a:blip r:embed="rId4">
            <a:alphaModFix/>
          </a:blip>
          <a:srcRect/>
          <a:stretch/>
        </p:blipFill>
        <p:spPr>
          <a:xfrm>
            <a:off x="0" y="1592504"/>
            <a:ext cx="12076001" cy="457200"/>
          </a:xfrm>
          <a:prstGeom prst="rect">
            <a:avLst/>
          </a:prstGeom>
          <a:noFill/>
          <a:ln>
            <a:noFill/>
          </a:ln>
        </p:spPr>
      </p:pic>
      <p:sp>
        <p:nvSpPr>
          <p:cNvPr id="222" name="Shape 222"/>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a:solidFill>
                  <a:schemeClr val="lt1"/>
                </a:solidFill>
                <a:latin typeface="Century Gothic"/>
                <a:ea typeface="Century Gothic"/>
                <a:cs typeface="Century Gothic"/>
                <a:sym typeface="Century Gothic"/>
              </a:rPr>
              <a:t>Treasurer’s Report</a:t>
            </a:r>
          </a:p>
        </p:txBody>
      </p:sp>
      <p:sp>
        <p:nvSpPr>
          <p:cNvPr id="223" name="Shape 223"/>
          <p:cNvSpPr/>
          <p:nvPr/>
        </p:nvSpPr>
        <p:spPr>
          <a:xfrm>
            <a:off x="881684" y="2275209"/>
            <a:ext cx="10350500" cy="1569660"/>
          </a:xfrm>
          <a:prstGeom prst="rect">
            <a:avLst/>
          </a:prstGeom>
          <a:noFill/>
          <a:ln>
            <a:noFill/>
          </a:ln>
        </p:spPr>
        <p:txBody>
          <a:bodyPr wrap="square"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a:solidFill>
                  <a:schemeClr val="dk1"/>
                </a:solidFill>
                <a:latin typeface="Century Gothic"/>
                <a:ea typeface="Century Gothic"/>
                <a:cs typeface="Century Gothic"/>
                <a:sym typeface="Century Gothic"/>
              </a:rPr>
              <a:t>Club dues</a:t>
            </a:r>
          </a:p>
          <a:p>
            <a:pPr marL="800100" marR="0" lvl="1" indent="-342900" algn="l" rtl="0">
              <a:spcBef>
                <a:spcPts val="0"/>
              </a:spcBef>
              <a:buClr>
                <a:schemeClr val="dk1"/>
              </a:buClr>
              <a:buSzPct val="100000"/>
              <a:buFont typeface="Arial"/>
              <a:buChar char="•"/>
            </a:pPr>
            <a:r>
              <a:rPr lang="en-US" sz="3200" b="0" i="0" u="none" strike="noStrike" cap="none">
                <a:solidFill>
                  <a:schemeClr val="dk1"/>
                </a:solidFill>
                <a:latin typeface="Century Gothic"/>
                <a:ea typeface="Century Gothic"/>
                <a:cs typeface="Century Gothic"/>
                <a:sym typeface="Century Gothic"/>
              </a:rPr>
              <a:t>$11.50</a:t>
            </a:r>
          </a:p>
          <a:p>
            <a:pPr marL="800100" marR="0" lvl="1" indent="-342900" algn="l" rtl="0">
              <a:spcBef>
                <a:spcPts val="0"/>
              </a:spcBef>
              <a:buClr>
                <a:schemeClr val="dk1"/>
              </a:buClr>
              <a:buSzPct val="100000"/>
              <a:buFont typeface="Arial"/>
              <a:buChar char="•"/>
            </a:pPr>
            <a:r>
              <a:rPr lang="en-US" sz="3200" b="0" i="0" u="none" strike="noStrike" cap="none">
                <a:solidFill>
                  <a:schemeClr val="dk1"/>
                </a:solidFill>
                <a:latin typeface="Century Gothic"/>
                <a:ea typeface="Century Gothic"/>
                <a:cs typeface="Century Gothic"/>
                <a:sym typeface="Century Gothic"/>
              </a:rPr>
              <a:t>$3.50 donation to club</a:t>
            </a:r>
          </a:p>
        </p:txBody>
      </p:sp>
      <p:pic>
        <p:nvPicPr>
          <p:cNvPr id="224" name="Shape 224"/>
          <p:cNvPicPr preferRelativeResize="0"/>
          <p:nvPr/>
        </p:nvPicPr>
        <p:blipFill rotWithShape="1">
          <a:blip r:embed="rId5">
            <a:alphaModFix/>
          </a:blip>
          <a:srcRect/>
          <a:stretch/>
        </p:blipFill>
        <p:spPr>
          <a:xfrm>
            <a:off x="6094476" y="484487"/>
            <a:ext cx="5626627" cy="566835"/>
          </a:xfrm>
          <a:prstGeom prst="rect">
            <a:avLst/>
          </a:prstGeom>
          <a:noFill/>
          <a:ln>
            <a:noFill/>
          </a:ln>
        </p:spPr>
      </p:pic>
      <p:pic>
        <p:nvPicPr>
          <p:cNvPr id="225" name="Shape 225" descr="http://www.cnhkeyclub.org/downloads/Resources/Graphics/Bees/1617/GD_BeeSubmissions_10/GD_ITrinh_10_1617.png"/>
          <p:cNvPicPr preferRelativeResize="0"/>
          <p:nvPr/>
        </p:nvPicPr>
        <p:blipFill rotWithShape="1">
          <a:blip r:embed="rId6">
            <a:alphaModFix/>
          </a:blip>
          <a:srcRect/>
          <a:stretch/>
        </p:blipFill>
        <p:spPr>
          <a:xfrm>
            <a:off x="6561856" y="1458190"/>
            <a:ext cx="5599804" cy="4421449"/>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p:nvPr/>
        </p:nvSpPr>
        <p:spPr>
          <a:xfrm>
            <a:off x="0" y="0"/>
            <a:ext cx="12192000" cy="18288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None/>
            </a:pPr>
            <a:endParaRPr sz="4400">
              <a:solidFill>
                <a:schemeClr val="lt1"/>
              </a:solidFill>
              <a:latin typeface="Century Gothic"/>
              <a:ea typeface="Century Gothic"/>
              <a:cs typeface="Century Gothic"/>
              <a:sym typeface="Century Gothic"/>
            </a:endParaRPr>
          </a:p>
        </p:txBody>
      </p:sp>
      <p:sp>
        <p:nvSpPr>
          <p:cNvPr id="231" name="Shape 231"/>
          <p:cNvSpPr/>
          <p:nvPr/>
        </p:nvSpPr>
        <p:spPr>
          <a:xfrm>
            <a:off x="0" y="6400800"/>
            <a:ext cx="12192000" cy="4572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SzPct val="25000"/>
              <a:buNone/>
            </a:pPr>
            <a:r>
              <a:rPr lang="en-US" sz="2400">
                <a:solidFill>
                  <a:schemeClr val="lt1"/>
                </a:solidFill>
                <a:latin typeface="Century Gothic"/>
                <a:ea typeface="Century Gothic"/>
                <a:cs typeface="Century Gothic"/>
                <a:sym typeface="Century Gothic"/>
              </a:rPr>
              <a:t>CNH Division 14 Blue Robots </a:t>
            </a:r>
          </a:p>
        </p:txBody>
      </p:sp>
      <p:sp>
        <p:nvSpPr>
          <p:cNvPr id="232" name="Shape 232"/>
          <p:cNvSpPr txBox="1"/>
          <p:nvPr/>
        </p:nvSpPr>
        <p:spPr>
          <a:xfrm>
            <a:off x="258419" y="2147760"/>
            <a:ext cx="11675161" cy="4154984"/>
          </a:xfrm>
          <a:prstGeom prst="rect">
            <a:avLst/>
          </a:prstGeom>
          <a:noFill/>
          <a:ln w="76200" cap="flat" cmpd="sng">
            <a:solidFill>
              <a:srgbClr val="0098C3">
                <a:alpha val="49803"/>
              </a:srgbClr>
            </a:solidFill>
            <a:prstDash val="dot"/>
            <a:round/>
            <a:headEnd type="none" w="med" len="med"/>
            <a:tailEnd type="none" w="med" len="med"/>
          </a:ln>
        </p:spPr>
        <p:txBody>
          <a:bodyPr wrap="square" lIns="91425" tIns="45700" rIns="91425" bIns="45700" anchor="t" anchorCtr="0">
            <a:noAutofit/>
          </a:bodyPr>
          <a:lstStyle/>
          <a:p>
            <a:pPr marL="342900" marR="0" lvl="0" indent="-342900" algn="ctr" rtl="0">
              <a:spcBef>
                <a:spcPts val="0"/>
              </a:spcBef>
              <a:buClr>
                <a:schemeClr val="dk1"/>
              </a:buClr>
              <a:buSzPct val="100000"/>
              <a:buFont typeface="Arial"/>
              <a:buChar char="•"/>
            </a:pPr>
            <a:r>
              <a:rPr lang="en-US" sz="2200" b="1">
                <a:solidFill>
                  <a:schemeClr val="dk1"/>
                </a:solidFill>
                <a:latin typeface="Century Gothic"/>
                <a:ea typeface="Century Gothic"/>
                <a:cs typeface="Century Gothic"/>
                <a:sym typeface="Century Gothic"/>
              </a:rPr>
              <a:t>Please make sure you sign in with the event chair when you get to a service event or else you hours WILL NOT be counted!</a:t>
            </a:r>
          </a:p>
          <a:p>
            <a:pPr marL="342900" marR="0" lvl="0" indent="-342900" algn="ctr" rtl="0">
              <a:spcBef>
                <a:spcPts val="0"/>
              </a:spcBef>
              <a:buClr>
                <a:schemeClr val="dk1"/>
              </a:buClr>
              <a:buFont typeface="Arial"/>
              <a:buNone/>
            </a:pPr>
            <a:endParaRPr sz="2200" b="1">
              <a:solidFill>
                <a:schemeClr val="dk1"/>
              </a:solidFill>
              <a:latin typeface="Century Gothic"/>
              <a:ea typeface="Century Gothic"/>
              <a:cs typeface="Century Gothic"/>
              <a:sym typeface="Century Gothic"/>
            </a:endParaRPr>
          </a:p>
          <a:p>
            <a:pPr marL="342900" marR="0" lvl="0" indent="-342900" algn="ctr" rtl="0">
              <a:spcBef>
                <a:spcPts val="0"/>
              </a:spcBef>
              <a:buClr>
                <a:schemeClr val="dk1"/>
              </a:buClr>
              <a:buSzPct val="100000"/>
              <a:buFont typeface="Arial"/>
              <a:buChar char="•"/>
            </a:pPr>
            <a:r>
              <a:rPr lang="en-US" sz="2200" b="1">
                <a:solidFill>
                  <a:schemeClr val="dk1"/>
                </a:solidFill>
                <a:latin typeface="Century Gothic"/>
                <a:ea typeface="Century Gothic"/>
                <a:cs typeface="Century Gothic"/>
                <a:sym typeface="Century Gothic"/>
              </a:rPr>
              <a:t>Please make sure that if you sign up for an event, you come because when you sign up you are making a commitment and your other members will be counting on you!</a:t>
            </a:r>
          </a:p>
          <a:p>
            <a:pPr marL="342900" marR="0" lvl="0" indent="-342900" algn="ctr" rtl="0">
              <a:spcBef>
                <a:spcPts val="0"/>
              </a:spcBef>
              <a:buClr>
                <a:schemeClr val="dk1"/>
              </a:buClr>
              <a:buFont typeface="Arial"/>
              <a:buNone/>
            </a:pPr>
            <a:endParaRPr sz="2200" b="1">
              <a:solidFill>
                <a:schemeClr val="dk1"/>
              </a:solidFill>
              <a:latin typeface="Century Gothic"/>
              <a:ea typeface="Century Gothic"/>
              <a:cs typeface="Century Gothic"/>
              <a:sym typeface="Century Gothic"/>
            </a:endParaRPr>
          </a:p>
          <a:p>
            <a:pPr marL="342900" marR="0" lvl="0" indent="-342900" algn="ctr" rtl="0">
              <a:spcBef>
                <a:spcPts val="0"/>
              </a:spcBef>
              <a:buClr>
                <a:schemeClr val="dk1"/>
              </a:buClr>
              <a:buSzPct val="100000"/>
              <a:buFont typeface="Arial"/>
              <a:buChar char="•"/>
            </a:pPr>
            <a:r>
              <a:rPr lang="en-US" sz="2200" b="1">
                <a:solidFill>
                  <a:schemeClr val="dk1"/>
                </a:solidFill>
                <a:latin typeface="Century Gothic"/>
                <a:ea typeface="Century Gothic"/>
                <a:cs typeface="Century Gothic"/>
                <a:sym typeface="Century Gothic"/>
              </a:rPr>
              <a:t>If you signed up for an event, but cannot make it to the event, make sure you let an officer, advisor, or the event chair know!</a:t>
            </a:r>
          </a:p>
          <a:p>
            <a:pPr marL="342900" marR="0" lvl="0" indent="-342900" algn="ctr" rtl="0">
              <a:spcBef>
                <a:spcPts val="0"/>
              </a:spcBef>
              <a:buClr>
                <a:schemeClr val="dk1"/>
              </a:buClr>
              <a:buFont typeface="Arial"/>
              <a:buNone/>
            </a:pPr>
            <a:endParaRPr sz="2200" b="1">
              <a:solidFill>
                <a:schemeClr val="dk1"/>
              </a:solidFill>
              <a:latin typeface="Century Gothic"/>
              <a:ea typeface="Century Gothic"/>
              <a:cs typeface="Century Gothic"/>
              <a:sym typeface="Century Gothic"/>
            </a:endParaRPr>
          </a:p>
          <a:p>
            <a:pPr marL="342900" marR="0" lvl="0" indent="-342900" algn="ctr" rtl="0">
              <a:spcBef>
                <a:spcPts val="0"/>
              </a:spcBef>
              <a:buClr>
                <a:schemeClr val="dk1"/>
              </a:buClr>
              <a:buSzPct val="100000"/>
              <a:buFont typeface="Arial"/>
              <a:buChar char="•"/>
            </a:pPr>
            <a:r>
              <a:rPr lang="en-US" sz="2200" b="1">
                <a:solidFill>
                  <a:schemeClr val="dk1"/>
                </a:solidFill>
                <a:latin typeface="Century Gothic"/>
                <a:ea typeface="Century Gothic"/>
                <a:cs typeface="Century Gothic"/>
                <a:sym typeface="Century Gothic"/>
              </a:rPr>
              <a:t>If you did not sign up for an event, but are planning on attending, please contact an officer, advisor, or the event chair, letting us know you will be attending</a:t>
            </a:r>
          </a:p>
        </p:txBody>
      </p:sp>
      <p:pic>
        <p:nvPicPr>
          <p:cNvPr id="233" name="Shape 233" descr="CNHlogo.png"/>
          <p:cNvPicPr preferRelativeResize="0"/>
          <p:nvPr/>
        </p:nvPicPr>
        <p:blipFill rotWithShape="1">
          <a:blip r:embed="rId3">
            <a:alphaModFix/>
          </a:blip>
          <a:srcRect/>
          <a:stretch/>
        </p:blipFill>
        <p:spPr>
          <a:xfrm>
            <a:off x="333958" y="106038"/>
            <a:ext cx="1422770" cy="1378725"/>
          </a:xfrm>
          <a:prstGeom prst="rect">
            <a:avLst/>
          </a:prstGeom>
          <a:noFill/>
          <a:ln>
            <a:noFill/>
          </a:ln>
        </p:spPr>
      </p:pic>
      <p:pic>
        <p:nvPicPr>
          <p:cNvPr id="234" name="Shape 234"/>
          <p:cNvPicPr preferRelativeResize="0"/>
          <p:nvPr/>
        </p:nvPicPr>
        <p:blipFill rotWithShape="1">
          <a:blip r:embed="rId4">
            <a:alphaModFix/>
          </a:blip>
          <a:srcRect/>
          <a:stretch/>
        </p:blipFill>
        <p:spPr>
          <a:xfrm>
            <a:off x="3048" y="1592504"/>
            <a:ext cx="12076001" cy="457200"/>
          </a:xfrm>
          <a:prstGeom prst="rect">
            <a:avLst/>
          </a:prstGeom>
          <a:noFill/>
          <a:ln>
            <a:noFill/>
          </a:ln>
        </p:spPr>
      </p:pic>
      <p:sp>
        <p:nvSpPr>
          <p:cNvPr id="235" name="Shape 235"/>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a:solidFill>
                  <a:schemeClr val="lt1"/>
                </a:solidFill>
                <a:latin typeface="Century Gothic"/>
                <a:ea typeface="Century Gothic"/>
                <a:cs typeface="Century Gothic"/>
                <a:sym typeface="Century Gothic"/>
              </a:rPr>
              <a:t>Friendly Reminders</a:t>
            </a:r>
          </a:p>
        </p:txBody>
      </p:sp>
      <p:pic>
        <p:nvPicPr>
          <p:cNvPr id="236" name="Shape 236"/>
          <p:cNvPicPr preferRelativeResize="0"/>
          <p:nvPr/>
        </p:nvPicPr>
        <p:blipFill rotWithShape="1">
          <a:blip r:embed="rId5">
            <a:alphaModFix/>
          </a:blip>
          <a:srcRect/>
          <a:stretch/>
        </p:blipFill>
        <p:spPr>
          <a:xfrm>
            <a:off x="6026275" y="512764"/>
            <a:ext cx="5626627" cy="566835"/>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p:nvPr/>
        </p:nvSpPr>
        <p:spPr>
          <a:xfrm>
            <a:off x="0" y="0"/>
            <a:ext cx="12192000" cy="18288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None/>
            </a:pPr>
            <a:endParaRPr sz="4400">
              <a:solidFill>
                <a:schemeClr val="lt1"/>
              </a:solidFill>
              <a:latin typeface="Century Gothic"/>
              <a:ea typeface="Century Gothic"/>
              <a:cs typeface="Century Gothic"/>
              <a:sym typeface="Century Gothic"/>
            </a:endParaRPr>
          </a:p>
        </p:txBody>
      </p:sp>
      <p:sp>
        <p:nvSpPr>
          <p:cNvPr id="242" name="Shape 242"/>
          <p:cNvSpPr/>
          <p:nvPr/>
        </p:nvSpPr>
        <p:spPr>
          <a:xfrm>
            <a:off x="0" y="6400800"/>
            <a:ext cx="12192000" cy="4572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SzPct val="25000"/>
              <a:buNone/>
            </a:pPr>
            <a:r>
              <a:rPr lang="en-US" sz="2400">
                <a:solidFill>
                  <a:schemeClr val="lt1"/>
                </a:solidFill>
                <a:latin typeface="Century Gothic"/>
                <a:ea typeface="Century Gothic"/>
                <a:cs typeface="Century Gothic"/>
                <a:sym typeface="Century Gothic"/>
              </a:rPr>
              <a:t>CNH Division 14 Blue Robots </a:t>
            </a:r>
          </a:p>
        </p:txBody>
      </p:sp>
      <p:sp>
        <p:nvSpPr>
          <p:cNvPr id="243" name="Shape 243"/>
          <p:cNvSpPr txBox="1"/>
          <p:nvPr/>
        </p:nvSpPr>
        <p:spPr>
          <a:xfrm>
            <a:off x="287424" y="2285010"/>
            <a:ext cx="11477702" cy="3785652"/>
          </a:xfrm>
          <a:prstGeom prst="rect">
            <a:avLst/>
          </a:prstGeom>
          <a:noFill/>
          <a:ln w="76200" cap="flat" cmpd="sng">
            <a:solidFill>
              <a:srgbClr val="0098C3">
                <a:alpha val="49803"/>
              </a:srgbClr>
            </a:solidFill>
            <a:prstDash val="dot"/>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000" b="1">
                <a:solidFill>
                  <a:schemeClr val="dk1"/>
                </a:solidFill>
                <a:latin typeface="Century Gothic"/>
                <a:ea typeface="Century Gothic"/>
                <a:cs typeface="Century Gothic"/>
                <a:sym typeface="Century Gothic"/>
              </a:rPr>
              <a:t>OFFICER CONTACT INFORMATION</a:t>
            </a:r>
          </a:p>
          <a:p>
            <a:pPr marL="0" marR="0" lvl="0" indent="0" algn="ctr" rtl="0">
              <a:spcBef>
                <a:spcPts val="0"/>
              </a:spcBef>
              <a:buNone/>
            </a:pPr>
            <a:endParaRPr sz="2000" b="1">
              <a:solidFill>
                <a:schemeClr val="dk1"/>
              </a:solidFill>
              <a:latin typeface="Century Gothic"/>
              <a:ea typeface="Century Gothic"/>
              <a:cs typeface="Century Gothic"/>
              <a:sym typeface="Century Gothic"/>
            </a:endParaRPr>
          </a:p>
          <a:p>
            <a:pPr marL="342900" marR="0" lvl="0" indent="-342900" algn="ctr" rtl="0">
              <a:spcBef>
                <a:spcPts val="0"/>
              </a:spcBef>
              <a:buClr>
                <a:schemeClr val="dk1"/>
              </a:buClr>
              <a:buSzPct val="100000"/>
              <a:buFont typeface="Arial"/>
              <a:buChar char="•"/>
            </a:pPr>
            <a:r>
              <a:rPr lang="en-US" sz="2000" b="1">
                <a:solidFill>
                  <a:schemeClr val="dk1"/>
                </a:solidFill>
                <a:latin typeface="Century Gothic"/>
                <a:ea typeface="Century Gothic"/>
                <a:cs typeface="Century Gothic"/>
                <a:sym typeface="Century Gothic"/>
              </a:rPr>
              <a:t>Lieutenant Governor – </a:t>
            </a:r>
            <a:r>
              <a:rPr lang="en-US" sz="2000">
                <a:solidFill>
                  <a:schemeClr val="dk1"/>
                </a:solidFill>
                <a:latin typeface="Century Gothic"/>
                <a:ea typeface="Century Gothic"/>
                <a:cs typeface="Century Gothic"/>
                <a:sym typeface="Century Gothic"/>
              </a:rPr>
              <a:t>d14.cnhkc.ltg@gmail.com</a:t>
            </a:r>
          </a:p>
          <a:p>
            <a:pPr marL="342900" marR="0" lvl="0" indent="-342900" algn="ctr" rtl="0">
              <a:spcBef>
                <a:spcPts val="0"/>
              </a:spcBef>
              <a:buClr>
                <a:schemeClr val="dk1"/>
              </a:buClr>
              <a:buSzPct val="100000"/>
              <a:buFont typeface="Arial"/>
              <a:buChar char="•"/>
            </a:pPr>
            <a:r>
              <a:rPr lang="en-US" sz="2000" b="1">
                <a:solidFill>
                  <a:schemeClr val="dk1"/>
                </a:solidFill>
                <a:latin typeface="Century Gothic"/>
                <a:ea typeface="Century Gothic"/>
                <a:cs typeface="Century Gothic"/>
                <a:sym typeface="Century Gothic"/>
              </a:rPr>
              <a:t>PRESIDENT –  </a:t>
            </a:r>
            <a:r>
              <a:rPr lang="en-US" sz="2000">
                <a:solidFill>
                  <a:schemeClr val="dk1"/>
                </a:solidFill>
                <a:latin typeface="Century Gothic"/>
                <a:ea typeface="Century Gothic"/>
                <a:cs typeface="Century Gothic"/>
                <a:sym typeface="Century Gothic"/>
              </a:rPr>
              <a:t>yc.kc.president@gmail.com</a:t>
            </a:r>
          </a:p>
          <a:p>
            <a:pPr marL="342900" marR="0" lvl="0" indent="-342900" algn="ctr" rtl="0">
              <a:spcBef>
                <a:spcPts val="0"/>
              </a:spcBef>
              <a:buClr>
                <a:schemeClr val="dk1"/>
              </a:buClr>
              <a:buSzPct val="100000"/>
              <a:buFont typeface="Arial"/>
              <a:buChar char="•"/>
            </a:pPr>
            <a:r>
              <a:rPr lang="en-US" sz="2000" b="1">
                <a:solidFill>
                  <a:schemeClr val="dk1"/>
                </a:solidFill>
                <a:latin typeface="Century Gothic"/>
                <a:ea typeface="Century Gothic"/>
                <a:cs typeface="Century Gothic"/>
                <a:sym typeface="Century Gothic"/>
              </a:rPr>
              <a:t>VICE PRESIDENT –  </a:t>
            </a:r>
            <a:r>
              <a:rPr lang="en-US" sz="2000">
                <a:solidFill>
                  <a:schemeClr val="dk1"/>
                </a:solidFill>
                <a:latin typeface="Century Gothic"/>
                <a:ea typeface="Century Gothic"/>
                <a:cs typeface="Century Gothic"/>
                <a:sym typeface="Century Gothic"/>
              </a:rPr>
              <a:t>yc.kc.vicepres@gmail.com</a:t>
            </a:r>
          </a:p>
          <a:p>
            <a:pPr marL="342900" marR="0" lvl="0" indent="-342900" algn="ctr" rtl="0">
              <a:spcBef>
                <a:spcPts val="0"/>
              </a:spcBef>
              <a:buClr>
                <a:schemeClr val="dk1"/>
              </a:buClr>
              <a:buSzPct val="100000"/>
              <a:buFont typeface="Arial"/>
              <a:buChar char="•"/>
            </a:pPr>
            <a:r>
              <a:rPr lang="en-US" sz="2000" b="1">
                <a:solidFill>
                  <a:schemeClr val="dk1"/>
                </a:solidFill>
                <a:latin typeface="Century Gothic"/>
                <a:ea typeface="Century Gothic"/>
                <a:cs typeface="Century Gothic"/>
                <a:sym typeface="Century Gothic"/>
              </a:rPr>
              <a:t>SECRETARY –  </a:t>
            </a:r>
            <a:r>
              <a:rPr lang="en-US" sz="2000">
                <a:solidFill>
                  <a:schemeClr val="dk1"/>
                </a:solidFill>
                <a:latin typeface="Century Gothic"/>
                <a:ea typeface="Century Gothic"/>
                <a:cs typeface="Century Gothic"/>
                <a:sym typeface="Century Gothic"/>
              </a:rPr>
              <a:t>yc.kc.secretary@gmail.com</a:t>
            </a:r>
          </a:p>
          <a:p>
            <a:pPr marL="342900" marR="0" lvl="0" indent="-342900" algn="ctr" rtl="0">
              <a:spcBef>
                <a:spcPts val="0"/>
              </a:spcBef>
              <a:buClr>
                <a:schemeClr val="dk1"/>
              </a:buClr>
              <a:buSzPct val="100000"/>
              <a:buFont typeface="Arial"/>
              <a:buChar char="•"/>
            </a:pPr>
            <a:r>
              <a:rPr lang="en-US" sz="2000" b="1">
                <a:solidFill>
                  <a:schemeClr val="dk1"/>
                </a:solidFill>
                <a:latin typeface="Century Gothic"/>
                <a:ea typeface="Century Gothic"/>
                <a:cs typeface="Century Gothic"/>
                <a:sym typeface="Century Gothic"/>
              </a:rPr>
              <a:t>TREASURER –  </a:t>
            </a:r>
            <a:r>
              <a:rPr lang="en-US" sz="2000">
                <a:solidFill>
                  <a:schemeClr val="dk1"/>
                </a:solidFill>
                <a:latin typeface="Century Gothic"/>
                <a:ea typeface="Century Gothic"/>
                <a:cs typeface="Century Gothic"/>
                <a:sym typeface="Century Gothic"/>
              </a:rPr>
              <a:t>yc.kc.treasurer@gmail.com</a:t>
            </a:r>
          </a:p>
          <a:p>
            <a:pPr marL="342900" marR="0" lvl="0" indent="-342900" algn="ctr" rtl="0">
              <a:spcBef>
                <a:spcPts val="0"/>
              </a:spcBef>
              <a:buClr>
                <a:schemeClr val="dk1"/>
              </a:buClr>
              <a:buSzPct val="100000"/>
              <a:buFont typeface="Arial"/>
              <a:buChar char="•"/>
            </a:pPr>
            <a:r>
              <a:rPr lang="en-US" sz="2000" b="1">
                <a:solidFill>
                  <a:schemeClr val="dk1"/>
                </a:solidFill>
                <a:latin typeface="Century Gothic"/>
                <a:ea typeface="Century Gothic"/>
                <a:cs typeface="Century Gothic"/>
                <a:sym typeface="Century Gothic"/>
              </a:rPr>
              <a:t>EDITOR –  </a:t>
            </a:r>
            <a:r>
              <a:rPr lang="en-US" sz="2000">
                <a:solidFill>
                  <a:schemeClr val="dk1"/>
                </a:solidFill>
                <a:latin typeface="Century Gothic"/>
                <a:ea typeface="Century Gothic"/>
                <a:cs typeface="Century Gothic"/>
                <a:sym typeface="Century Gothic"/>
              </a:rPr>
              <a:t>yc.kc.editor@gmail.com</a:t>
            </a:r>
          </a:p>
          <a:p>
            <a:pPr marL="0" marR="0" lvl="0" indent="0" algn="ctr" rtl="0">
              <a:spcBef>
                <a:spcPts val="0"/>
              </a:spcBef>
              <a:buNone/>
            </a:pPr>
            <a:endParaRPr sz="2000">
              <a:solidFill>
                <a:schemeClr val="dk1"/>
              </a:solidFill>
              <a:latin typeface="Century Gothic"/>
              <a:ea typeface="Century Gothic"/>
              <a:cs typeface="Century Gothic"/>
              <a:sym typeface="Century Gothic"/>
            </a:endParaRPr>
          </a:p>
          <a:p>
            <a:pPr marL="0" marR="0" lvl="0" indent="0" algn="ctr" rtl="0">
              <a:spcBef>
                <a:spcPts val="0"/>
              </a:spcBef>
              <a:buSzPct val="25000"/>
              <a:buNone/>
            </a:pPr>
            <a:r>
              <a:rPr lang="en-US" sz="2000" b="1">
                <a:solidFill>
                  <a:schemeClr val="dk1"/>
                </a:solidFill>
                <a:latin typeface="Century Gothic"/>
                <a:ea typeface="Century Gothic"/>
                <a:cs typeface="Century Gothic"/>
                <a:sym typeface="Century Gothic"/>
              </a:rPr>
              <a:t>IF YOU HAVE ANY PICTURES FROM SERVICE EVENTS, WE WANT THEM!!! PLEASE SEND THEM TO THE CLUB EDITOR, OR OTHER OFFICERS SO WE CAN PUT THEM IN NEWSLETTERS, THE CLUB WEBSITE, ETC.!!!</a:t>
            </a:r>
          </a:p>
        </p:txBody>
      </p:sp>
      <p:pic>
        <p:nvPicPr>
          <p:cNvPr id="244" name="Shape 244" descr="CNHlogo.png"/>
          <p:cNvPicPr preferRelativeResize="0"/>
          <p:nvPr/>
        </p:nvPicPr>
        <p:blipFill rotWithShape="1">
          <a:blip r:embed="rId3">
            <a:alphaModFix/>
          </a:blip>
          <a:srcRect/>
          <a:stretch/>
        </p:blipFill>
        <p:spPr>
          <a:xfrm>
            <a:off x="333958" y="106038"/>
            <a:ext cx="1422770" cy="1378725"/>
          </a:xfrm>
          <a:prstGeom prst="rect">
            <a:avLst/>
          </a:prstGeom>
          <a:noFill/>
          <a:ln>
            <a:noFill/>
          </a:ln>
        </p:spPr>
      </p:pic>
      <p:pic>
        <p:nvPicPr>
          <p:cNvPr id="245" name="Shape 245"/>
          <p:cNvPicPr preferRelativeResize="0"/>
          <p:nvPr/>
        </p:nvPicPr>
        <p:blipFill rotWithShape="1">
          <a:blip r:embed="rId4">
            <a:alphaModFix/>
          </a:blip>
          <a:srcRect/>
          <a:stretch/>
        </p:blipFill>
        <p:spPr>
          <a:xfrm>
            <a:off x="3048" y="1592504"/>
            <a:ext cx="12076001" cy="457200"/>
          </a:xfrm>
          <a:prstGeom prst="rect">
            <a:avLst/>
          </a:prstGeom>
          <a:noFill/>
          <a:ln>
            <a:noFill/>
          </a:ln>
        </p:spPr>
      </p:pic>
      <p:sp>
        <p:nvSpPr>
          <p:cNvPr id="246" name="Shape 246"/>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a:solidFill>
                  <a:schemeClr val="lt1"/>
                </a:solidFill>
                <a:latin typeface="Century Gothic"/>
                <a:ea typeface="Century Gothic"/>
                <a:cs typeface="Century Gothic"/>
                <a:sym typeface="Century Gothic"/>
              </a:rPr>
              <a:t>Contact Us</a:t>
            </a:r>
          </a:p>
        </p:txBody>
      </p:sp>
      <p:pic>
        <p:nvPicPr>
          <p:cNvPr id="247" name="Shape 247"/>
          <p:cNvPicPr preferRelativeResize="0"/>
          <p:nvPr/>
        </p:nvPicPr>
        <p:blipFill rotWithShape="1">
          <a:blip r:embed="rId5">
            <a:alphaModFix/>
          </a:blip>
          <a:srcRect/>
          <a:stretch/>
        </p:blipFill>
        <p:spPr>
          <a:xfrm>
            <a:off x="6026275" y="512764"/>
            <a:ext cx="5626627" cy="566835"/>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p:nvPr/>
        </p:nvSpPr>
        <p:spPr>
          <a:xfrm>
            <a:off x="0" y="0"/>
            <a:ext cx="12192000" cy="18288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None/>
            </a:pPr>
            <a:endParaRPr sz="4400">
              <a:solidFill>
                <a:schemeClr val="lt1"/>
              </a:solidFill>
              <a:latin typeface="Century Gothic"/>
              <a:ea typeface="Century Gothic"/>
              <a:cs typeface="Century Gothic"/>
              <a:sym typeface="Century Gothic"/>
            </a:endParaRPr>
          </a:p>
        </p:txBody>
      </p:sp>
      <p:sp>
        <p:nvSpPr>
          <p:cNvPr id="253" name="Shape 253"/>
          <p:cNvSpPr/>
          <p:nvPr/>
        </p:nvSpPr>
        <p:spPr>
          <a:xfrm>
            <a:off x="0" y="6400800"/>
            <a:ext cx="12192000" cy="4572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SzPct val="25000"/>
              <a:buNone/>
            </a:pPr>
            <a:r>
              <a:rPr lang="en-US" sz="2400">
                <a:solidFill>
                  <a:schemeClr val="lt1"/>
                </a:solidFill>
                <a:latin typeface="Century Gothic"/>
                <a:ea typeface="Century Gothic"/>
                <a:cs typeface="Century Gothic"/>
                <a:sym typeface="Century Gothic"/>
              </a:rPr>
              <a:t>CNH Division 14 Blue Robots </a:t>
            </a:r>
          </a:p>
        </p:txBody>
      </p:sp>
      <p:sp>
        <p:nvSpPr>
          <p:cNvPr id="254" name="Shape 254"/>
          <p:cNvSpPr txBox="1"/>
          <p:nvPr/>
        </p:nvSpPr>
        <p:spPr>
          <a:xfrm>
            <a:off x="287424" y="2421242"/>
            <a:ext cx="11477702" cy="3416320"/>
          </a:xfrm>
          <a:prstGeom prst="rect">
            <a:avLst/>
          </a:prstGeom>
          <a:noFill/>
          <a:ln w="76200" cap="flat" cmpd="sng">
            <a:solidFill>
              <a:srgbClr val="0098C3">
                <a:alpha val="49803"/>
              </a:srgbClr>
            </a:solidFill>
            <a:prstDash val="dot"/>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3600" b="1">
                <a:solidFill>
                  <a:schemeClr val="dk1"/>
                </a:solidFill>
                <a:latin typeface="Century Gothic"/>
                <a:ea typeface="Century Gothic"/>
                <a:cs typeface="Century Gothic"/>
                <a:sym typeface="Century Gothic"/>
              </a:rPr>
              <a:t>IF YOU CHAIR AN EVENT:</a:t>
            </a:r>
          </a:p>
          <a:p>
            <a:pPr marL="571500" marR="0" lvl="0" indent="-571500" algn="ctr" rtl="0">
              <a:spcBef>
                <a:spcPts val="0"/>
              </a:spcBef>
              <a:buClr>
                <a:schemeClr val="dk1"/>
              </a:buClr>
              <a:buFont typeface="Arial"/>
              <a:buNone/>
            </a:pPr>
            <a:endParaRPr sz="3600" b="1">
              <a:solidFill>
                <a:schemeClr val="dk1"/>
              </a:solidFill>
              <a:latin typeface="Century Gothic"/>
              <a:ea typeface="Century Gothic"/>
              <a:cs typeface="Century Gothic"/>
              <a:sym typeface="Century Gothic"/>
            </a:endParaRPr>
          </a:p>
          <a:p>
            <a:pPr marL="571500" marR="0" lvl="0" indent="-571500" algn="ctr" rtl="0">
              <a:spcBef>
                <a:spcPts val="0"/>
              </a:spcBef>
              <a:buClr>
                <a:schemeClr val="dk1"/>
              </a:buClr>
              <a:buSzPct val="100000"/>
              <a:buFont typeface="Arial"/>
              <a:buChar char="•"/>
            </a:pPr>
            <a:r>
              <a:rPr lang="en-US" sz="3600">
                <a:solidFill>
                  <a:schemeClr val="dk1"/>
                </a:solidFill>
                <a:latin typeface="Century Gothic"/>
                <a:ea typeface="Century Gothic"/>
                <a:cs typeface="Century Gothic"/>
                <a:sym typeface="Century Gothic"/>
              </a:rPr>
              <a:t>Please make sure you send the </a:t>
            </a:r>
            <a:r>
              <a:rPr lang="en-US" sz="3600" b="1">
                <a:solidFill>
                  <a:schemeClr val="dk1"/>
                </a:solidFill>
                <a:latin typeface="Century Gothic"/>
                <a:ea typeface="Century Gothic"/>
                <a:cs typeface="Century Gothic"/>
                <a:sym typeface="Century Gothic"/>
              </a:rPr>
              <a:t>ACCURATE</a:t>
            </a:r>
            <a:r>
              <a:rPr lang="en-US" sz="3600">
                <a:solidFill>
                  <a:schemeClr val="dk1"/>
                </a:solidFill>
                <a:latin typeface="Century Gothic"/>
                <a:ea typeface="Century Gothic"/>
                <a:cs typeface="Century Gothic"/>
                <a:sym typeface="Century Gothic"/>
              </a:rPr>
              <a:t> hours report to the club secretary, </a:t>
            </a:r>
            <a:r>
              <a:rPr lang="en-US" sz="3600" b="1">
                <a:solidFill>
                  <a:schemeClr val="dk1"/>
                </a:solidFill>
                <a:latin typeface="Century Gothic"/>
                <a:ea typeface="Century Gothic"/>
                <a:cs typeface="Century Gothic"/>
                <a:sym typeface="Century Gothic"/>
              </a:rPr>
              <a:t>MAISIE</a:t>
            </a:r>
            <a:r>
              <a:rPr lang="en-US" sz="3600">
                <a:solidFill>
                  <a:schemeClr val="dk1"/>
                </a:solidFill>
                <a:latin typeface="Century Gothic"/>
                <a:ea typeface="Century Gothic"/>
                <a:cs typeface="Century Gothic"/>
                <a:sym typeface="Century Gothic"/>
              </a:rPr>
              <a:t>, by </a:t>
            </a:r>
            <a:r>
              <a:rPr lang="en-US" sz="3600" b="1">
                <a:solidFill>
                  <a:schemeClr val="dk1"/>
                </a:solidFill>
                <a:latin typeface="Century Gothic"/>
                <a:ea typeface="Century Gothic"/>
                <a:cs typeface="Century Gothic"/>
                <a:sym typeface="Century Gothic"/>
              </a:rPr>
              <a:t>EMAIL</a:t>
            </a:r>
          </a:p>
          <a:p>
            <a:pPr marL="571500" marR="0" lvl="0" indent="-571500" algn="ctr" rtl="0">
              <a:spcBef>
                <a:spcPts val="0"/>
              </a:spcBef>
              <a:buClr>
                <a:schemeClr val="dk1"/>
              </a:buClr>
              <a:buFont typeface="Arial"/>
              <a:buNone/>
            </a:pPr>
            <a:endParaRPr sz="3600">
              <a:solidFill>
                <a:schemeClr val="dk1"/>
              </a:solidFill>
              <a:latin typeface="Century Gothic"/>
              <a:ea typeface="Century Gothic"/>
              <a:cs typeface="Century Gothic"/>
              <a:sym typeface="Century Gothic"/>
            </a:endParaRPr>
          </a:p>
          <a:p>
            <a:pPr marL="571500" marR="0" lvl="0" indent="-571500" algn="ctr" rtl="0">
              <a:spcBef>
                <a:spcPts val="0"/>
              </a:spcBef>
              <a:buClr>
                <a:schemeClr val="dk1"/>
              </a:buClr>
              <a:buSzPct val="100000"/>
              <a:buFont typeface="Arial"/>
              <a:buChar char="•"/>
            </a:pPr>
            <a:r>
              <a:rPr lang="en-US" sz="3600">
                <a:solidFill>
                  <a:schemeClr val="dk1"/>
                </a:solidFill>
                <a:latin typeface="Century Gothic"/>
                <a:ea typeface="Century Gothic"/>
                <a:cs typeface="Century Gothic"/>
                <a:sym typeface="Century Gothic"/>
              </a:rPr>
              <a:t>yc.kc.secretary@gmail.com</a:t>
            </a:r>
          </a:p>
        </p:txBody>
      </p:sp>
      <p:pic>
        <p:nvPicPr>
          <p:cNvPr id="255" name="Shape 255" descr="CNHlogo.png"/>
          <p:cNvPicPr preferRelativeResize="0"/>
          <p:nvPr/>
        </p:nvPicPr>
        <p:blipFill rotWithShape="1">
          <a:blip r:embed="rId3">
            <a:alphaModFix/>
          </a:blip>
          <a:srcRect/>
          <a:stretch/>
        </p:blipFill>
        <p:spPr>
          <a:xfrm>
            <a:off x="333958" y="106038"/>
            <a:ext cx="1422770" cy="1378725"/>
          </a:xfrm>
          <a:prstGeom prst="rect">
            <a:avLst/>
          </a:prstGeom>
          <a:noFill/>
          <a:ln>
            <a:noFill/>
          </a:ln>
        </p:spPr>
      </p:pic>
      <p:pic>
        <p:nvPicPr>
          <p:cNvPr id="256" name="Shape 256"/>
          <p:cNvPicPr preferRelativeResize="0"/>
          <p:nvPr/>
        </p:nvPicPr>
        <p:blipFill rotWithShape="1">
          <a:blip r:embed="rId4">
            <a:alphaModFix/>
          </a:blip>
          <a:srcRect/>
          <a:stretch/>
        </p:blipFill>
        <p:spPr>
          <a:xfrm>
            <a:off x="3048" y="1592504"/>
            <a:ext cx="12076001" cy="457200"/>
          </a:xfrm>
          <a:prstGeom prst="rect">
            <a:avLst/>
          </a:prstGeom>
          <a:noFill/>
          <a:ln>
            <a:noFill/>
          </a:ln>
        </p:spPr>
      </p:pic>
      <p:sp>
        <p:nvSpPr>
          <p:cNvPr id="257" name="Shape 257"/>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a:solidFill>
                  <a:schemeClr val="lt1"/>
                </a:solidFill>
                <a:latin typeface="Century Gothic"/>
                <a:ea typeface="Century Gothic"/>
                <a:cs typeface="Century Gothic"/>
                <a:sym typeface="Century Gothic"/>
              </a:rPr>
              <a:t>Chair Reminders</a:t>
            </a:r>
          </a:p>
        </p:txBody>
      </p:sp>
      <p:pic>
        <p:nvPicPr>
          <p:cNvPr id="258" name="Shape 258"/>
          <p:cNvPicPr preferRelativeResize="0"/>
          <p:nvPr/>
        </p:nvPicPr>
        <p:blipFill rotWithShape="1">
          <a:blip r:embed="rId5">
            <a:alphaModFix/>
          </a:blip>
          <a:srcRect/>
          <a:stretch/>
        </p:blipFill>
        <p:spPr>
          <a:xfrm>
            <a:off x="6026275" y="512764"/>
            <a:ext cx="5626627" cy="566835"/>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p:nvPr/>
        </p:nvSpPr>
        <p:spPr>
          <a:xfrm>
            <a:off x="0" y="0"/>
            <a:ext cx="12192000" cy="18288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None/>
            </a:pPr>
            <a:endParaRPr sz="4400">
              <a:solidFill>
                <a:schemeClr val="lt1"/>
              </a:solidFill>
              <a:latin typeface="Century Gothic"/>
              <a:ea typeface="Century Gothic"/>
              <a:cs typeface="Century Gothic"/>
              <a:sym typeface="Century Gothic"/>
            </a:endParaRPr>
          </a:p>
        </p:txBody>
      </p:sp>
      <p:sp>
        <p:nvSpPr>
          <p:cNvPr id="264" name="Shape 264"/>
          <p:cNvSpPr/>
          <p:nvPr/>
        </p:nvSpPr>
        <p:spPr>
          <a:xfrm>
            <a:off x="0" y="6400800"/>
            <a:ext cx="12192000" cy="4572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SzPct val="25000"/>
              <a:buNone/>
            </a:pPr>
            <a:r>
              <a:rPr lang="en-US" sz="2400">
                <a:solidFill>
                  <a:schemeClr val="lt1"/>
                </a:solidFill>
                <a:latin typeface="Century Gothic"/>
                <a:ea typeface="Century Gothic"/>
                <a:cs typeface="Century Gothic"/>
                <a:sym typeface="Century Gothic"/>
              </a:rPr>
              <a:t>CNH Division 14 Blue Robots </a:t>
            </a:r>
          </a:p>
        </p:txBody>
      </p:sp>
      <p:pic>
        <p:nvPicPr>
          <p:cNvPr id="265" name="Shape 265"/>
          <p:cNvPicPr preferRelativeResize="0"/>
          <p:nvPr/>
        </p:nvPicPr>
        <p:blipFill rotWithShape="1">
          <a:blip r:embed="rId3">
            <a:alphaModFix/>
          </a:blip>
          <a:srcRect/>
          <a:stretch/>
        </p:blipFill>
        <p:spPr>
          <a:xfrm>
            <a:off x="178248" y="2253509"/>
            <a:ext cx="1921074" cy="1921074"/>
          </a:xfrm>
          <a:prstGeom prst="rect">
            <a:avLst/>
          </a:prstGeom>
          <a:noFill/>
          <a:ln>
            <a:noFill/>
          </a:ln>
        </p:spPr>
      </p:pic>
      <p:pic>
        <p:nvPicPr>
          <p:cNvPr id="266" name="Shape 266"/>
          <p:cNvPicPr preferRelativeResize="0"/>
          <p:nvPr/>
        </p:nvPicPr>
        <p:blipFill rotWithShape="1">
          <a:blip r:embed="rId4">
            <a:alphaModFix/>
          </a:blip>
          <a:srcRect/>
          <a:stretch/>
        </p:blipFill>
        <p:spPr>
          <a:xfrm>
            <a:off x="164512" y="4417761"/>
            <a:ext cx="2252360" cy="1828996"/>
          </a:xfrm>
          <a:prstGeom prst="rect">
            <a:avLst/>
          </a:prstGeom>
          <a:noFill/>
          <a:ln>
            <a:noFill/>
          </a:ln>
        </p:spPr>
      </p:pic>
      <p:pic>
        <p:nvPicPr>
          <p:cNvPr id="267" name="Shape 267"/>
          <p:cNvPicPr preferRelativeResize="0"/>
          <p:nvPr/>
        </p:nvPicPr>
        <p:blipFill rotWithShape="1">
          <a:blip r:embed="rId5">
            <a:alphaModFix/>
          </a:blip>
          <a:srcRect/>
          <a:stretch/>
        </p:blipFill>
        <p:spPr>
          <a:xfrm>
            <a:off x="5580048" y="1767179"/>
            <a:ext cx="2515482" cy="2515482"/>
          </a:xfrm>
          <a:prstGeom prst="rect">
            <a:avLst/>
          </a:prstGeom>
          <a:noFill/>
          <a:ln>
            <a:noFill/>
          </a:ln>
        </p:spPr>
      </p:pic>
      <p:pic>
        <p:nvPicPr>
          <p:cNvPr id="268" name="Shape 268"/>
          <p:cNvPicPr preferRelativeResize="0"/>
          <p:nvPr/>
        </p:nvPicPr>
        <p:blipFill rotWithShape="1">
          <a:blip r:embed="rId6">
            <a:alphaModFix/>
          </a:blip>
          <a:srcRect/>
          <a:stretch/>
        </p:blipFill>
        <p:spPr>
          <a:xfrm>
            <a:off x="5796224" y="4188092"/>
            <a:ext cx="2096673" cy="1945436"/>
          </a:xfrm>
          <a:prstGeom prst="rect">
            <a:avLst/>
          </a:prstGeom>
          <a:noFill/>
          <a:ln>
            <a:noFill/>
          </a:ln>
        </p:spPr>
      </p:pic>
      <p:sp>
        <p:nvSpPr>
          <p:cNvPr id="269" name="Shape 269"/>
          <p:cNvSpPr txBox="1"/>
          <p:nvPr/>
        </p:nvSpPr>
        <p:spPr>
          <a:xfrm>
            <a:off x="2146912" y="2849635"/>
            <a:ext cx="3392603" cy="2862322"/>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3600">
                <a:solidFill>
                  <a:schemeClr val="dk1"/>
                </a:solidFill>
                <a:latin typeface="Century Gothic"/>
                <a:ea typeface="Century Gothic"/>
                <a:cs typeface="Century Gothic"/>
                <a:sym typeface="Century Gothic"/>
              </a:rPr>
              <a:t>@ychskeyclub</a:t>
            </a:r>
          </a:p>
          <a:p>
            <a:pPr marL="0" marR="0" lvl="0" indent="0" algn="ctr" rtl="0">
              <a:spcBef>
                <a:spcPts val="0"/>
              </a:spcBef>
              <a:buNone/>
            </a:pPr>
            <a:endParaRPr sz="3600">
              <a:solidFill>
                <a:schemeClr val="dk1"/>
              </a:solidFill>
              <a:latin typeface="Century Gothic"/>
              <a:ea typeface="Century Gothic"/>
              <a:cs typeface="Century Gothic"/>
              <a:sym typeface="Century Gothic"/>
            </a:endParaRPr>
          </a:p>
          <a:p>
            <a:pPr marL="0" marR="0" lvl="0" indent="0" algn="ctr" rtl="0">
              <a:spcBef>
                <a:spcPts val="0"/>
              </a:spcBef>
              <a:buNone/>
            </a:pPr>
            <a:endParaRPr sz="3600">
              <a:solidFill>
                <a:schemeClr val="dk1"/>
              </a:solidFill>
              <a:latin typeface="Century Gothic"/>
              <a:ea typeface="Century Gothic"/>
              <a:cs typeface="Century Gothic"/>
              <a:sym typeface="Century Gothic"/>
            </a:endParaRPr>
          </a:p>
          <a:p>
            <a:pPr marL="0" marR="0" lvl="0" indent="0" algn="ctr" rtl="0">
              <a:spcBef>
                <a:spcPts val="0"/>
              </a:spcBef>
              <a:buNone/>
            </a:pPr>
            <a:endParaRPr sz="3600">
              <a:solidFill>
                <a:schemeClr val="dk1"/>
              </a:solidFill>
              <a:latin typeface="Century Gothic"/>
              <a:ea typeface="Century Gothic"/>
              <a:cs typeface="Century Gothic"/>
              <a:sym typeface="Century Gothic"/>
            </a:endParaRPr>
          </a:p>
          <a:p>
            <a:pPr marL="0" marR="0" lvl="0" indent="0" algn="ctr" rtl="0">
              <a:spcBef>
                <a:spcPts val="0"/>
              </a:spcBef>
              <a:buSzPct val="25000"/>
              <a:buNone/>
            </a:pPr>
            <a:r>
              <a:rPr lang="en-US" sz="3600">
                <a:solidFill>
                  <a:schemeClr val="dk1"/>
                </a:solidFill>
                <a:latin typeface="Century Gothic"/>
                <a:ea typeface="Century Gothic"/>
                <a:cs typeface="Century Gothic"/>
                <a:sym typeface="Century Gothic"/>
              </a:rPr>
              <a:t>@ychskc</a:t>
            </a:r>
          </a:p>
        </p:txBody>
      </p:sp>
      <p:sp>
        <p:nvSpPr>
          <p:cNvPr id="270" name="Shape 270"/>
          <p:cNvSpPr txBox="1"/>
          <p:nvPr/>
        </p:nvSpPr>
        <p:spPr>
          <a:xfrm>
            <a:off x="7876920" y="2853425"/>
            <a:ext cx="4012771" cy="3970318"/>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3600">
                <a:solidFill>
                  <a:schemeClr val="dk1"/>
                </a:solidFill>
                <a:latin typeface="Century Gothic"/>
                <a:ea typeface="Century Gothic"/>
                <a:cs typeface="Century Gothic"/>
                <a:sym typeface="Century Gothic"/>
              </a:rPr>
              <a:t>http://goo.gl/XOOn4e</a:t>
            </a:r>
          </a:p>
          <a:p>
            <a:pPr marL="0" marR="0" lvl="0" indent="0" algn="ctr" rtl="0">
              <a:spcBef>
                <a:spcPts val="0"/>
              </a:spcBef>
              <a:buNone/>
            </a:pPr>
            <a:endParaRPr sz="3600">
              <a:solidFill>
                <a:schemeClr val="dk1"/>
              </a:solidFill>
              <a:latin typeface="Century Gothic"/>
              <a:ea typeface="Century Gothic"/>
              <a:cs typeface="Century Gothic"/>
              <a:sym typeface="Century Gothic"/>
            </a:endParaRPr>
          </a:p>
          <a:p>
            <a:pPr marL="457200" marR="0" lvl="1" indent="0" algn="l" rtl="0">
              <a:spcBef>
                <a:spcPts val="0"/>
              </a:spcBef>
              <a:buSzPct val="25000"/>
              <a:buNone/>
            </a:pPr>
            <a:r>
              <a:rPr lang="en-US" sz="3600" b="0" i="0" u="none" strike="noStrike" cap="none">
                <a:solidFill>
                  <a:schemeClr val="dk1"/>
                </a:solidFill>
                <a:latin typeface="Century Gothic"/>
                <a:ea typeface="Century Gothic"/>
                <a:cs typeface="Century Gothic"/>
                <a:sym typeface="Century Gothic"/>
              </a:rPr>
              <a:t>Enter #: 81010</a:t>
            </a:r>
          </a:p>
          <a:p>
            <a:pPr marL="457200" marR="0" lvl="1" indent="0" algn="l" rtl="0">
              <a:spcBef>
                <a:spcPts val="0"/>
              </a:spcBef>
              <a:buSzPct val="25000"/>
              <a:buNone/>
            </a:pPr>
            <a:r>
              <a:rPr lang="en-US" sz="3600" b="0" i="0" u="none" strike="noStrike" cap="none">
                <a:solidFill>
                  <a:schemeClr val="dk1"/>
                </a:solidFill>
                <a:latin typeface="Century Gothic"/>
                <a:ea typeface="Century Gothic"/>
                <a:cs typeface="Century Gothic"/>
                <a:sym typeface="Century Gothic"/>
              </a:rPr>
              <a:t>Text: @yckc</a:t>
            </a:r>
          </a:p>
          <a:p>
            <a:pPr marL="0" marR="0" lvl="0" indent="0" algn="ctr" rtl="0">
              <a:spcBef>
                <a:spcPts val="0"/>
              </a:spcBef>
              <a:buSzPct val="25000"/>
              <a:buNone/>
            </a:pPr>
            <a:r>
              <a:rPr lang="en-US" sz="3600">
                <a:solidFill>
                  <a:schemeClr val="dk1"/>
                </a:solidFill>
                <a:latin typeface="Century Gothic"/>
                <a:ea typeface="Century Gothic"/>
                <a:cs typeface="Century Gothic"/>
                <a:sym typeface="Century Gothic"/>
              </a:rPr>
              <a:t> </a:t>
            </a:r>
          </a:p>
          <a:p>
            <a:pPr marL="0" marR="0" lvl="0" indent="0" algn="ctr" rtl="0">
              <a:spcBef>
                <a:spcPts val="0"/>
              </a:spcBef>
              <a:buNone/>
            </a:pPr>
            <a:endParaRPr sz="3600">
              <a:solidFill>
                <a:schemeClr val="dk1"/>
              </a:solidFill>
              <a:latin typeface="Century Gothic"/>
              <a:ea typeface="Century Gothic"/>
              <a:cs typeface="Century Gothic"/>
              <a:sym typeface="Century Gothic"/>
            </a:endParaRPr>
          </a:p>
        </p:txBody>
      </p:sp>
      <p:pic>
        <p:nvPicPr>
          <p:cNvPr id="271" name="Shape 271" descr="CNHlogo.png"/>
          <p:cNvPicPr preferRelativeResize="0"/>
          <p:nvPr/>
        </p:nvPicPr>
        <p:blipFill rotWithShape="1">
          <a:blip r:embed="rId7">
            <a:alphaModFix/>
          </a:blip>
          <a:srcRect/>
          <a:stretch/>
        </p:blipFill>
        <p:spPr>
          <a:xfrm>
            <a:off x="265473" y="89018"/>
            <a:ext cx="1422770" cy="1378725"/>
          </a:xfrm>
          <a:prstGeom prst="rect">
            <a:avLst/>
          </a:prstGeom>
          <a:noFill/>
          <a:ln>
            <a:noFill/>
          </a:ln>
        </p:spPr>
      </p:pic>
      <p:pic>
        <p:nvPicPr>
          <p:cNvPr id="272" name="Shape 272"/>
          <p:cNvPicPr preferRelativeResize="0"/>
          <p:nvPr/>
        </p:nvPicPr>
        <p:blipFill rotWithShape="1">
          <a:blip r:embed="rId8">
            <a:alphaModFix/>
          </a:blip>
          <a:srcRect/>
          <a:stretch/>
        </p:blipFill>
        <p:spPr>
          <a:xfrm>
            <a:off x="0" y="1592504"/>
            <a:ext cx="12079020" cy="457200"/>
          </a:xfrm>
          <a:prstGeom prst="rect">
            <a:avLst/>
          </a:prstGeom>
          <a:noFill/>
          <a:ln>
            <a:noFill/>
          </a:ln>
        </p:spPr>
      </p:pic>
      <p:sp>
        <p:nvSpPr>
          <p:cNvPr id="273" name="Shape 273"/>
          <p:cNvSpPr txBox="1"/>
          <p:nvPr/>
        </p:nvSpPr>
        <p:spPr>
          <a:xfrm>
            <a:off x="615993" y="1556951"/>
            <a:ext cx="6723529" cy="52322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a:solidFill>
                  <a:schemeClr val="lt1"/>
                </a:solidFill>
                <a:latin typeface="Century Gothic"/>
                <a:ea typeface="Century Gothic"/>
                <a:cs typeface="Century Gothic"/>
                <a:sym typeface="Century Gothic"/>
              </a:rPr>
              <a:t>Social Media</a:t>
            </a:r>
          </a:p>
        </p:txBody>
      </p:sp>
      <p:pic>
        <p:nvPicPr>
          <p:cNvPr id="274" name="Shape 274"/>
          <p:cNvPicPr preferRelativeResize="0"/>
          <p:nvPr/>
        </p:nvPicPr>
        <p:blipFill rotWithShape="1">
          <a:blip r:embed="rId9">
            <a:alphaModFix/>
          </a:blip>
          <a:srcRect/>
          <a:stretch/>
        </p:blipFill>
        <p:spPr>
          <a:xfrm>
            <a:off x="6095999" y="495743"/>
            <a:ext cx="5626627" cy="566835"/>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p:nvPr/>
        </p:nvSpPr>
        <p:spPr>
          <a:xfrm>
            <a:off x="0" y="0"/>
            <a:ext cx="12192000" cy="18288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None/>
            </a:pPr>
            <a:endParaRPr sz="4400">
              <a:solidFill>
                <a:schemeClr val="lt1"/>
              </a:solidFill>
              <a:latin typeface="Century Gothic"/>
              <a:ea typeface="Century Gothic"/>
              <a:cs typeface="Century Gothic"/>
              <a:sym typeface="Century Gothic"/>
            </a:endParaRPr>
          </a:p>
        </p:txBody>
      </p:sp>
      <p:sp>
        <p:nvSpPr>
          <p:cNvPr id="280" name="Shape 280"/>
          <p:cNvSpPr/>
          <p:nvPr/>
        </p:nvSpPr>
        <p:spPr>
          <a:xfrm>
            <a:off x="0" y="6400800"/>
            <a:ext cx="12192000" cy="4572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SzPct val="25000"/>
              <a:buNone/>
            </a:pPr>
            <a:r>
              <a:rPr lang="en-US" sz="2400">
                <a:solidFill>
                  <a:schemeClr val="lt1"/>
                </a:solidFill>
                <a:latin typeface="Century Gothic"/>
                <a:ea typeface="Century Gothic"/>
                <a:cs typeface="Century Gothic"/>
                <a:sym typeface="Century Gothic"/>
              </a:rPr>
              <a:t>CNH Division 14 Blue Robots </a:t>
            </a:r>
          </a:p>
        </p:txBody>
      </p:sp>
      <p:pic>
        <p:nvPicPr>
          <p:cNvPr id="281" name="Shape 281" descr="CNHlogo.png"/>
          <p:cNvPicPr preferRelativeResize="0"/>
          <p:nvPr/>
        </p:nvPicPr>
        <p:blipFill rotWithShape="1">
          <a:blip r:embed="rId3">
            <a:alphaModFix/>
          </a:blip>
          <a:srcRect/>
          <a:stretch/>
        </p:blipFill>
        <p:spPr>
          <a:xfrm>
            <a:off x="259080" y="224186"/>
            <a:ext cx="1422770" cy="1378725"/>
          </a:xfrm>
          <a:prstGeom prst="rect">
            <a:avLst/>
          </a:prstGeom>
          <a:noFill/>
          <a:ln>
            <a:noFill/>
          </a:ln>
        </p:spPr>
      </p:pic>
      <p:sp>
        <p:nvSpPr>
          <p:cNvPr id="282" name="Shape 282"/>
          <p:cNvSpPr txBox="1"/>
          <p:nvPr/>
        </p:nvSpPr>
        <p:spPr>
          <a:xfrm>
            <a:off x="494866" y="3128257"/>
            <a:ext cx="8414682" cy="175432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6000" b="1">
                <a:solidFill>
                  <a:schemeClr val="dk1"/>
                </a:solidFill>
                <a:latin typeface="Century Gothic"/>
                <a:ea typeface="Century Gothic"/>
                <a:cs typeface="Century Gothic"/>
                <a:sym typeface="Century Gothic"/>
              </a:rPr>
              <a:t>WEBSITE</a:t>
            </a:r>
          </a:p>
          <a:p>
            <a:pPr marL="0" marR="0" lvl="0" indent="0" algn="ctr" rtl="0">
              <a:spcBef>
                <a:spcPts val="0"/>
              </a:spcBef>
              <a:buSzPct val="25000"/>
              <a:buNone/>
            </a:pPr>
            <a:r>
              <a:rPr lang="en-US" sz="4800">
                <a:solidFill>
                  <a:schemeClr val="dk1"/>
                </a:solidFill>
                <a:latin typeface="Century Gothic"/>
                <a:ea typeface="Century Gothic"/>
                <a:cs typeface="Century Gothic"/>
                <a:sym typeface="Century Gothic"/>
              </a:rPr>
              <a:t>ychskeyclub14.weebly.com</a:t>
            </a:r>
          </a:p>
        </p:txBody>
      </p:sp>
      <p:pic>
        <p:nvPicPr>
          <p:cNvPr id="283" name="Shape 283" descr="Screen Shot 2015-08-24 at 7.11.41 PM.png"/>
          <p:cNvPicPr preferRelativeResize="0"/>
          <p:nvPr/>
        </p:nvPicPr>
        <p:blipFill rotWithShape="1">
          <a:blip r:embed="rId4">
            <a:alphaModFix/>
          </a:blip>
          <a:srcRect/>
          <a:stretch/>
        </p:blipFill>
        <p:spPr>
          <a:xfrm>
            <a:off x="9415977" y="2062460"/>
            <a:ext cx="2049744" cy="4274722"/>
          </a:xfrm>
          <a:prstGeom prst="rect">
            <a:avLst/>
          </a:prstGeom>
          <a:noFill/>
          <a:ln>
            <a:noFill/>
          </a:ln>
        </p:spPr>
      </p:pic>
      <p:pic>
        <p:nvPicPr>
          <p:cNvPr id="284" name="Shape 284"/>
          <p:cNvPicPr preferRelativeResize="0"/>
          <p:nvPr/>
        </p:nvPicPr>
        <p:blipFill rotWithShape="1">
          <a:blip r:embed="rId5">
            <a:alphaModFix/>
          </a:blip>
          <a:srcRect/>
          <a:stretch/>
        </p:blipFill>
        <p:spPr>
          <a:xfrm>
            <a:off x="6096000" y="508991"/>
            <a:ext cx="5626627" cy="566835"/>
          </a:xfrm>
          <a:prstGeom prst="rect">
            <a:avLst/>
          </a:prstGeom>
          <a:noFill/>
          <a:ln>
            <a:noFill/>
          </a:ln>
        </p:spPr>
      </p:pic>
      <p:pic>
        <p:nvPicPr>
          <p:cNvPr id="285" name="Shape 285"/>
          <p:cNvPicPr preferRelativeResize="0"/>
          <p:nvPr/>
        </p:nvPicPr>
        <p:blipFill rotWithShape="1">
          <a:blip r:embed="rId6">
            <a:alphaModFix/>
          </a:blip>
          <a:srcRect/>
          <a:stretch/>
        </p:blipFill>
        <p:spPr>
          <a:xfrm>
            <a:off x="0" y="1564800"/>
            <a:ext cx="12192000" cy="457200"/>
          </a:xfrm>
          <a:prstGeom prst="rect">
            <a:avLst/>
          </a:prstGeom>
          <a:noFill/>
          <a:ln>
            <a:noFill/>
          </a:ln>
        </p:spPr>
      </p:pic>
      <p:sp>
        <p:nvSpPr>
          <p:cNvPr id="286" name="Shape 286"/>
          <p:cNvSpPr/>
          <p:nvPr/>
        </p:nvSpPr>
        <p:spPr>
          <a:xfrm>
            <a:off x="607532" y="1524340"/>
            <a:ext cx="2673759" cy="52322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a:solidFill>
                  <a:schemeClr val="lt1"/>
                </a:solidFill>
                <a:latin typeface="Century Gothic"/>
                <a:ea typeface="Century Gothic"/>
                <a:cs typeface="Century Gothic"/>
                <a:sym typeface="Century Gothic"/>
              </a:rPr>
              <a:t>Social Media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p:nvPr/>
        </p:nvSpPr>
        <p:spPr>
          <a:xfrm>
            <a:off x="0" y="0"/>
            <a:ext cx="12192000" cy="18288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None/>
            </a:pPr>
            <a:endParaRPr sz="4400">
              <a:solidFill>
                <a:schemeClr val="lt1"/>
              </a:solidFill>
              <a:latin typeface="Century Gothic"/>
              <a:ea typeface="Century Gothic"/>
              <a:cs typeface="Century Gothic"/>
              <a:sym typeface="Century Gothic"/>
            </a:endParaRPr>
          </a:p>
        </p:txBody>
      </p:sp>
      <p:sp>
        <p:nvSpPr>
          <p:cNvPr id="292" name="Shape 292"/>
          <p:cNvSpPr/>
          <p:nvPr/>
        </p:nvSpPr>
        <p:spPr>
          <a:xfrm>
            <a:off x="0" y="6400800"/>
            <a:ext cx="12192000" cy="4572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SzPct val="25000"/>
              <a:buNone/>
            </a:pPr>
            <a:r>
              <a:rPr lang="en-US" sz="2400">
                <a:solidFill>
                  <a:schemeClr val="lt1"/>
                </a:solidFill>
                <a:latin typeface="Century Gothic"/>
                <a:ea typeface="Century Gothic"/>
                <a:cs typeface="Century Gothic"/>
                <a:sym typeface="Century Gothic"/>
              </a:rPr>
              <a:t>CNH Division 14 Blue Robots </a:t>
            </a:r>
          </a:p>
        </p:txBody>
      </p:sp>
      <p:pic>
        <p:nvPicPr>
          <p:cNvPr id="293" name="Shape 293"/>
          <p:cNvPicPr preferRelativeResize="0"/>
          <p:nvPr/>
        </p:nvPicPr>
        <p:blipFill rotWithShape="1">
          <a:blip r:embed="rId3">
            <a:alphaModFix/>
          </a:blip>
          <a:srcRect/>
          <a:stretch/>
        </p:blipFill>
        <p:spPr>
          <a:xfrm>
            <a:off x="3048" y="1592504"/>
            <a:ext cx="12076001" cy="457200"/>
          </a:xfrm>
          <a:prstGeom prst="rect">
            <a:avLst/>
          </a:prstGeom>
          <a:noFill/>
          <a:ln>
            <a:noFill/>
          </a:ln>
        </p:spPr>
      </p:pic>
      <p:pic>
        <p:nvPicPr>
          <p:cNvPr id="294" name="Shape 294" descr="CNHlogo.png"/>
          <p:cNvPicPr preferRelativeResize="0"/>
          <p:nvPr/>
        </p:nvPicPr>
        <p:blipFill rotWithShape="1">
          <a:blip r:embed="rId4">
            <a:alphaModFix/>
          </a:blip>
          <a:srcRect/>
          <a:stretch/>
        </p:blipFill>
        <p:spPr>
          <a:xfrm>
            <a:off x="310613" y="106272"/>
            <a:ext cx="1422770" cy="1378725"/>
          </a:xfrm>
          <a:prstGeom prst="rect">
            <a:avLst/>
          </a:prstGeom>
          <a:noFill/>
          <a:ln>
            <a:noFill/>
          </a:ln>
        </p:spPr>
      </p:pic>
      <p:sp>
        <p:nvSpPr>
          <p:cNvPr id="295" name="Shape 295"/>
          <p:cNvSpPr txBox="1"/>
          <p:nvPr/>
        </p:nvSpPr>
        <p:spPr>
          <a:xfrm rot="-275516">
            <a:off x="1915886" y="2548728"/>
            <a:ext cx="10276114" cy="1015663"/>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6000">
                <a:solidFill>
                  <a:schemeClr val="dk1"/>
                </a:solidFill>
                <a:latin typeface="Century Gothic"/>
                <a:ea typeface="Century Gothic"/>
                <a:cs typeface="Century Gothic"/>
                <a:sym typeface="Century Gothic"/>
              </a:rPr>
              <a:t>Questions?</a:t>
            </a:r>
          </a:p>
        </p:txBody>
      </p:sp>
      <p:sp>
        <p:nvSpPr>
          <p:cNvPr id="296" name="Shape 296"/>
          <p:cNvSpPr txBox="1"/>
          <p:nvPr/>
        </p:nvSpPr>
        <p:spPr>
          <a:xfrm rot="-1039518">
            <a:off x="138734" y="2902093"/>
            <a:ext cx="5528706" cy="830997"/>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4800">
                <a:solidFill>
                  <a:schemeClr val="dk1"/>
                </a:solidFill>
                <a:latin typeface="Century Gothic"/>
                <a:ea typeface="Century Gothic"/>
                <a:cs typeface="Century Gothic"/>
                <a:sym typeface="Century Gothic"/>
              </a:rPr>
              <a:t>Compliments?</a:t>
            </a:r>
          </a:p>
        </p:txBody>
      </p:sp>
      <p:sp>
        <p:nvSpPr>
          <p:cNvPr id="297" name="Shape 297"/>
          <p:cNvSpPr txBox="1"/>
          <p:nvPr/>
        </p:nvSpPr>
        <p:spPr>
          <a:xfrm rot="949827">
            <a:off x="8975245" y="4016190"/>
            <a:ext cx="3137725" cy="101566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6000">
                <a:solidFill>
                  <a:schemeClr val="dk1"/>
                </a:solidFill>
                <a:latin typeface="Century Gothic"/>
                <a:ea typeface="Century Gothic"/>
                <a:cs typeface="Century Gothic"/>
                <a:sym typeface="Century Gothic"/>
              </a:rPr>
              <a:t>Jokes? </a:t>
            </a:r>
          </a:p>
        </p:txBody>
      </p:sp>
      <p:sp>
        <p:nvSpPr>
          <p:cNvPr id="298" name="Shape 298"/>
          <p:cNvSpPr txBox="1"/>
          <p:nvPr/>
        </p:nvSpPr>
        <p:spPr>
          <a:xfrm rot="487793">
            <a:off x="5543536" y="4828917"/>
            <a:ext cx="3829594" cy="110799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4800">
                <a:solidFill>
                  <a:schemeClr val="dk1"/>
                </a:solidFill>
                <a:latin typeface="Century Gothic"/>
                <a:ea typeface="Century Gothic"/>
                <a:cs typeface="Century Gothic"/>
                <a:sym typeface="Century Gothic"/>
              </a:rPr>
              <a:t>Comments?</a:t>
            </a:r>
          </a:p>
          <a:p>
            <a:pPr marL="0" marR="0" lvl="0" indent="0" algn="l" rtl="0">
              <a:spcBef>
                <a:spcPts val="0"/>
              </a:spcBef>
              <a:buNone/>
            </a:pPr>
            <a:endParaRPr sz="1800">
              <a:solidFill>
                <a:schemeClr val="dk1"/>
              </a:solidFill>
              <a:latin typeface="Calibri"/>
              <a:ea typeface="Calibri"/>
              <a:cs typeface="Calibri"/>
              <a:sym typeface="Calibri"/>
            </a:endParaRPr>
          </a:p>
        </p:txBody>
      </p:sp>
      <p:sp>
        <p:nvSpPr>
          <p:cNvPr id="299" name="Shape 299"/>
          <p:cNvSpPr/>
          <p:nvPr/>
        </p:nvSpPr>
        <p:spPr>
          <a:xfrm rot="-549770">
            <a:off x="1774752" y="4688959"/>
            <a:ext cx="2895745" cy="70788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4000">
                <a:solidFill>
                  <a:schemeClr val="dk1"/>
                </a:solidFill>
                <a:latin typeface="Century Gothic"/>
                <a:ea typeface="Century Gothic"/>
                <a:cs typeface="Century Gothic"/>
                <a:sym typeface="Century Gothic"/>
              </a:rPr>
              <a:t>Concerns?</a:t>
            </a:r>
          </a:p>
        </p:txBody>
      </p:sp>
      <p:pic>
        <p:nvPicPr>
          <p:cNvPr id="300" name="Shape 300"/>
          <p:cNvPicPr preferRelativeResize="0"/>
          <p:nvPr/>
        </p:nvPicPr>
        <p:blipFill rotWithShape="1">
          <a:blip r:embed="rId5">
            <a:alphaModFix/>
          </a:blip>
          <a:srcRect/>
          <a:stretch/>
        </p:blipFill>
        <p:spPr>
          <a:xfrm>
            <a:off x="6096000" y="512997"/>
            <a:ext cx="5626627" cy="566835"/>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p:nvPr/>
        </p:nvSpPr>
        <p:spPr>
          <a:xfrm>
            <a:off x="0" y="0"/>
            <a:ext cx="12192000" cy="18288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None/>
            </a:pPr>
            <a:endParaRPr sz="4400">
              <a:solidFill>
                <a:schemeClr val="lt1"/>
              </a:solidFill>
              <a:latin typeface="Century Gothic"/>
              <a:ea typeface="Century Gothic"/>
              <a:cs typeface="Century Gothic"/>
              <a:sym typeface="Century Gothic"/>
            </a:endParaRPr>
          </a:p>
        </p:txBody>
      </p:sp>
      <p:sp>
        <p:nvSpPr>
          <p:cNvPr id="114" name="Shape 114"/>
          <p:cNvSpPr/>
          <p:nvPr/>
        </p:nvSpPr>
        <p:spPr>
          <a:xfrm>
            <a:off x="0" y="6400800"/>
            <a:ext cx="12192000" cy="4572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SzPct val="25000"/>
              <a:buNone/>
            </a:pPr>
            <a:r>
              <a:rPr lang="en-US" sz="2400">
                <a:solidFill>
                  <a:schemeClr val="lt1"/>
                </a:solidFill>
                <a:latin typeface="Century Gothic"/>
                <a:ea typeface="Century Gothic"/>
                <a:cs typeface="Century Gothic"/>
                <a:sym typeface="Century Gothic"/>
              </a:rPr>
              <a:t>CNH Division 14 Blue Robots </a:t>
            </a:r>
          </a:p>
        </p:txBody>
      </p:sp>
      <p:sp>
        <p:nvSpPr>
          <p:cNvPr id="115" name="Shape 115"/>
          <p:cNvSpPr txBox="1"/>
          <p:nvPr/>
        </p:nvSpPr>
        <p:spPr>
          <a:xfrm>
            <a:off x="1347787" y="2562468"/>
            <a:ext cx="9496425" cy="3293209"/>
          </a:xfrm>
          <a:prstGeom prst="rect">
            <a:avLst/>
          </a:prstGeom>
          <a:noFill/>
          <a:ln w="76200" cap="flat" cmpd="sng">
            <a:solidFill>
              <a:srgbClr val="0098C3">
                <a:alpha val="49803"/>
              </a:srgbClr>
            </a:solidFill>
            <a:prstDash val="dot"/>
            <a:round/>
            <a:headEnd type="none" w="med" len="med"/>
            <a:tailEnd type="none" w="med" len="med"/>
          </a:ln>
        </p:spPr>
        <p:txBody>
          <a:bodyPr wrap="square" lIns="91425" tIns="45700" rIns="91425" bIns="45700" anchor="t" anchorCtr="0">
            <a:noAutofit/>
          </a:bodyPr>
          <a:lstStyle/>
          <a:p>
            <a:pPr marL="0" marR="0" lvl="0" indent="0" algn="ctr" rtl="0">
              <a:spcBef>
                <a:spcPts val="0"/>
              </a:spcBef>
              <a:spcAft>
                <a:spcPts val="0"/>
              </a:spcAft>
              <a:buSzPct val="25000"/>
              <a:buNone/>
            </a:pPr>
            <a:r>
              <a:rPr lang="en-US" sz="3600" b="1" dirty="0">
                <a:solidFill>
                  <a:schemeClr val="dk1"/>
                </a:solidFill>
                <a:latin typeface="Century Gothic"/>
                <a:ea typeface="Century Gothic"/>
                <a:cs typeface="Century Gothic"/>
                <a:sym typeface="Century Gothic"/>
              </a:rPr>
              <a:t>SAVE THE DATES! </a:t>
            </a:r>
            <a:r>
              <a:rPr lang="en-US" sz="2800" b="1" dirty="0">
                <a:solidFill>
                  <a:schemeClr val="dk1"/>
                </a:solidFill>
                <a:latin typeface="Century Gothic"/>
                <a:ea typeface="Century Gothic"/>
                <a:cs typeface="Century Gothic"/>
                <a:sym typeface="Century Gothic"/>
              </a:rPr>
              <a:t>Major Events!</a:t>
            </a:r>
          </a:p>
          <a:p>
            <a:pPr marL="0" marR="0" lvl="0" indent="0" algn="ctr" rtl="0">
              <a:spcBef>
                <a:spcPts val="0"/>
              </a:spcBef>
              <a:spcAft>
                <a:spcPts val="0"/>
              </a:spcAft>
              <a:buNone/>
            </a:pPr>
            <a:endParaRPr sz="2800" b="1"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SzPct val="25000"/>
              <a:buNone/>
            </a:pPr>
            <a:r>
              <a:rPr lang="en-US" sz="2400" b="1" dirty="0">
                <a:solidFill>
                  <a:schemeClr val="dk1"/>
                </a:solidFill>
                <a:latin typeface="Century Gothic"/>
                <a:ea typeface="Century Gothic"/>
                <a:cs typeface="Century Gothic"/>
                <a:sym typeface="Century Gothic"/>
              </a:rPr>
              <a:t>NEXT EVENT</a:t>
            </a:r>
            <a:r>
              <a:rPr lang="en-US" sz="2400" i="1" dirty="0">
                <a:solidFill>
                  <a:schemeClr val="dk1"/>
                </a:solidFill>
                <a:latin typeface="Century Gothic"/>
                <a:ea typeface="Century Gothic"/>
                <a:cs typeface="Century Gothic"/>
                <a:sym typeface="Century Gothic"/>
              </a:rPr>
              <a:t>: Fall Rally North – October </a:t>
            </a:r>
            <a:r>
              <a:rPr lang="en-US" sz="2400" i="1" dirty="0" smtClean="0">
                <a:solidFill>
                  <a:schemeClr val="dk1"/>
                </a:solidFill>
                <a:latin typeface="Century Gothic"/>
                <a:ea typeface="Century Gothic"/>
                <a:cs typeface="Century Gothic"/>
                <a:sym typeface="Century Gothic"/>
              </a:rPr>
              <a:t>21</a:t>
            </a:r>
            <a:r>
              <a:rPr lang="en-US" sz="2400" i="1" baseline="30000" dirty="0" smtClean="0">
                <a:solidFill>
                  <a:schemeClr val="dk1"/>
                </a:solidFill>
                <a:latin typeface="Century Gothic"/>
                <a:ea typeface="Century Gothic"/>
                <a:cs typeface="Century Gothic"/>
                <a:sym typeface="Century Gothic"/>
              </a:rPr>
              <a:t>st</a:t>
            </a:r>
            <a:endParaRPr lang="en-US" sz="2400" i="1" baseline="300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SzPct val="25000"/>
              <a:buNone/>
            </a:pPr>
            <a:r>
              <a:rPr lang="en-US" sz="2400" i="1" dirty="0">
                <a:solidFill>
                  <a:schemeClr val="dk1"/>
                </a:solidFill>
                <a:latin typeface="Century Gothic"/>
                <a:ea typeface="Century Gothic"/>
                <a:cs typeface="Century Gothic"/>
                <a:sym typeface="Century Gothic"/>
              </a:rPr>
              <a:t>Candidate Training Conference </a:t>
            </a:r>
            <a:r>
              <a:rPr lang="en-US" sz="2400" b="1" i="1" dirty="0">
                <a:solidFill>
                  <a:schemeClr val="dk1"/>
                </a:solidFill>
                <a:latin typeface="Century Gothic"/>
                <a:ea typeface="Century Gothic"/>
                <a:cs typeface="Century Gothic"/>
                <a:sym typeface="Century Gothic"/>
              </a:rPr>
              <a:t>(CTC) </a:t>
            </a:r>
            <a:r>
              <a:rPr lang="en-US" sz="2400" i="1" dirty="0">
                <a:solidFill>
                  <a:schemeClr val="dk1"/>
                </a:solidFill>
                <a:latin typeface="Century Gothic"/>
                <a:ea typeface="Century Gothic"/>
                <a:cs typeface="Century Gothic"/>
                <a:sym typeface="Century Gothic"/>
              </a:rPr>
              <a:t>– December 9</a:t>
            </a:r>
            <a:r>
              <a:rPr lang="en-US" sz="2400" i="1" baseline="30000" dirty="0">
                <a:solidFill>
                  <a:schemeClr val="dk1"/>
                </a:solidFill>
                <a:latin typeface="Century Gothic"/>
                <a:ea typeface="Century Gothic"/>
                <a:cs typeface="Century Gothic"/>
                <a:sym typeface="Century Gothic"/>
              </a:rPr>
              <a:t>th</a:t>
            </a:r>
          </a:p>
          <a:p>
            <a:pPr marL="0" marR="0" lvl="0" indent="0" algn="ctr" rtl="0">
              <a:spcBef>
                <a:spcPts val="0"/>
              </a:spcBef>
              <a:spcAft>
                <a:spcPts val="0"/>
              </a:spcAft>
              <a:buSzPct val="25000"/>
              <a:buNone/>
            </a:pPr>
            <a:r>
              <a:rPr lang="en-US" sz="2400" i="1" dirty="0">
                <a:solidFill>
                  <a:schemeClr val="dk1"/>
                </a:solidFill>
                <a:latin typeface="Century Gothic"/>
                <a:ea typeface="Century Gothic"/>
                <a:cs typeface="Century Gothic"/>
                <a:sym typeface="Century Gothic"/>
              </a:rPr>
              <a:t>District Officer Candidate Training Conference </a:t>
            </a:r>
            <a:r>
              <a:rPr lang="en-US" sz="2400" b="1" i="1" dirty="0">
                <a:solidFill>
                  <a:schemeClr val="dk1"/>
                </a:solidFill>
                <a:latin typeface="Century Gothic"/>
                <a:ea typeface="Century Gothic"/>
                <a:cs typeface="Century Gothic"/>
                <a:sym typeface="Century Gothic"/>
              </a:rPr>
              <a:t>(DOCTC) </a:t>
            </a:r>
            <a:r>
              <a:rPr lang="en-US" sz="2400" i="1" dirty="0">
                <a:solidFill>
                  <a:schemeClr val="dk1"/>
                </a:solidFill>
                <a:latin typeface="Century Gothic"/>
                <a:ea typeface="Century Gothic"/>
                <a:cs typeface="Century Gothic"/>
                <a:sym typeface="Century Gothic"/>
              </a:rPr>
              <a:t>– December 10th</a:t>
            </a:r>
          </a:p>
          <a:p>
            <a:pPr marL="0" marR="0" lvl="0" indent="0" algn="ctr" rtl="0">
              <a:spcBef>
                <a:spcPts val="0"/>
              </a:spcBef>
              <a:spcAft>
                <a:spcPts val="0"/>
              </a:spcAft>
              <a:buSzPct val="25000"/>
              <a:buNone/>
            </a:pPr>
            <a:r>
              <a:rPr lang="en-US" sz="2400" b="1" i="1" dirty="0">
                <a:solidFill>
                  <a:schemeClr val="dk1"/>
                </a:solidFill>
                <a:latin typeface="Century Gothic"/>
                <a:ea typeface="Century Gothic"/>
                <a:cs typeface="Century Gothic"/>
                <a:sym typeface="Century Gothic"/>
              </a:rPr>
              <a:t>Conclave</a:t>
            </a:r>
            <a:r>
              <a:rPr lang="en-US" sz="2400" i="1" dirty="0">
                <a:solidFill>
                  <a:schemeClr val="dk1"/>
                </a:solidFill>
                <a:latin typeface="Century Gothic"/>
                <a:ea typeface="Century Gothic"/>
                <a:cs typeface="Century Gothic"/>
                <a:sym typeface="Century Gothic"/>
              </a:rPr>
              <a:t> - January</a:t>
            </a:r>
          </a:p>
          <a:p>
            <a:pPr marL="0" marR="0" lvl="0" indent="0" algn="ctr" rtl="0">
              <a:spcBef>
                <a:spcPts val="0"/>
              </a:spcBef>
              <a:spcAft>
                <a:spcPts val="0"/>
              </a:spcAft>
              <a:buSzPct val="25000"/>
              <a:buNone/>
            </a:pPr>
            <a:r>
              <a:rPr lang="en-US" sz="2400" i="1" dirty="0">
                <a:solidFill>
                  <a:schemeClr val="dk1"/>
                </a:solidFill>
                <a:latin typeface="Century Gothic"/>
                <a:ea typeface="Century Gothic"/>
                <a:cs typeface="Century Gothic"/>
                <a:sym typeface="Century Gothic"/>
              </a:rPr>
              <a:t>District Convention </a:t>
            </a:r>
            <a:r>
              <a:rPr lang="en-US" sz="2400" b="1" i="1" dirty="0">
                <a:solidFill>
                  <a:schemeClr val="dk1"/>
                </a:solidFill>
                <a:latin typeface="Century Gothic"/>
                <a:ea typeface="Century Gothic"/>
                <a:cs typeface="Century Gothic"/>
                <a:sym typeface="Century Gothic"/>
              </a:rPr>
              <a:t>(DCON) </a:t>
            </a:r>
            <a:r>
              <a:rPr lang="en-US" sz="2400" i="1" dirty="0">
                <a:solidFill>
                  <a:schemeClr val="dk1"/>
                </a:solidFill>
                <a:latin typeface="Century Gothic"/>
                <a:ea typeface="Century Gothic"/>
                <a:cs typeface="Century Gothic"/>
                <a:sym typeface="Century Gothic"/>
              </a:rPr>
              <a:t>– April 13-15 in Reno, NV</a:t>
            </a:r>
          </a:p>
        </p:txBody>
      </p:sp>
      <p:pic>
        <p:nvPicPr>
          <p:cNvPr id="116" name="Shape 116" descr="CNHlogo.png"/>
          <p:cNvPicPr preferRelativeResize="0"/>
          <p:nvPr/>
        </p:nvPicPr>
        <p:blipFill rotWithShape="1">
          <a:blip r:embed="rId3">
            <a:alphaModFix/>
          </a:blip>
          <a:srcRect/>
          <a:stretch/>
        </p:blipFill>
        <p:spPr>
          <a:xfrm>
            <a:off x="304800" y="106038"/>
            <a:ext cx="1422770" cy="1378725"/>
          </a:xfrm>
          <a:prstGeom prst="rect">
            <a:avLst/>
          </a:prstGeom>
          <a:noFill/>
          <a:ln>
            <a:noFill/>
          </a:ln>
        </p:spPr>
      </p:pic>
      <p:pic>
        <p:nvPicPr>
          <p:cNvPr id="117" name="Shape 117"/>
          <p:cNvPicPr preferRelativeResize="0"/>
          <p:nvPr/>
        </p:nvPicPr>
        <p:blipFill rotWithShape="1">
          <a:blip r:embed="rId4">
            <a:alphaModFix/>
          </a:blip>
          <a:srcRect/>
          <a:stretch/>
        </p:blipFill>
        <p:spPr>
          <a:xfrm>
            <a:off x="3048" y="1592504"/>
            <a:ext cx="12076001" cy="457200"/>
          </a:xfrm>
          <a:prstGeom prst="rect">
            <a:avLst/>
          </a:prstGeom>
          <a:noFill/>
          <a:ln>
            <a:noFill/>
          </a:ln>
        </p:spPr>
      </p:pic>
      <p:pic>
        <p:nvPicPr>
          <p:cNvPr id="118" name="Shape 118"/>
          <p:cNvPicPr preferRelativeResize="0"/>
          <p:nvPr/>
        </p:nvPicPr>
        <p:blipFill rotWithShape="1">
          <a:blip r:embed="rId5">
            <a:alphaModFix/>
          </a:blip>
          <a:srcRect/>
          <a:stretch/>
        </p:blipFill>
        <p:spPr>
          <a:xfrm>
            <a:off x="6096000" y="512763"/>
            <a:ext cx="5626627" cy="56683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p:nvPr/>
        </p:nvSpPr>
        <p:spPr>
          <a:xfrm>
            <a:off x="0" y="0"/>
            <a:ext cx="12192000" cy="18288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None/>
            </a:pPr>
            <a:endParaRPr sz="4400">
              <a:solidFill>
                <a:schemeClr val="lt1"/>
              </a:solidFill>
              <a:latin typeface="Century Gothic"/>
              <a:ea typeface="Century Gothic"/>
              <a:cs typeface="Century Gothic"/>
              <a:sym typeface="Century Gothic"/>
            </a:endParaRPr>
          </a:p>
        </p:txBody>
      </p:sp>
      <p:sp>
        <p:nvSpPr>
          <p:cNvPr id="124" name="Shape 124"/>
          <p:cNvSpPr/>
          <p:nvPr/>
        </p:nvSpPr>
        <p:spPr>
          <a:xfrm>
            <a:off x="0" y="6400800"/>
            <a:ext cx="12192000" cy="4572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SzPct val="25000"/>
              <a:buNone/>
            </a:pPr>
            <a:r>
              <a:rPr lang="en-US" sz="2400">
                <a:solidFill>
                  <a:schemeClr val="lt1"/>
                </a:solidFill>
                <a:latin typeface="Century Gothic"/>
                <a:ea typeface="Century Gothic"/>
                <a:cs typeface="Century Gothic"/>
                <a:sym typeface="Century Gothic"/>
              </a:rPr>
              <a:t>CNH Division 14 Blue Robots </a:t>
            </a:r>
          </a:p>
        </p:txBody>
      </p:sp>
      <p:sp>
        <p:nvSpPr>
          <p:cNvPr id="125" name="Shape 125"/>
          <p:cNvSpPr txBox="1"/>
          <p:nvPr/>
        </p:nvSpPr>
        <p:spPr>
          <a:xfrm>
            <a:off x="470175" y="2673850"/>
            <a:ext cx="11116200" cy="3726900"/>
          </a:xfrm>
          <a:prstGeom prst="rect">
            <a:avLst/>
          </a:prstGeom>
          <a:noFill/>
          <a:ln w="76200" cap="flat" cmpd="sng">
            <a:solidFill>
              <a:srgbClr val="0098C3">
                <a:alpha val="49803"/>
              </a:srgbClr>
            </a:solidFill>
            <a:prstDash val="dot"/>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4000" b="1" dirty="0">
                <a:solidFill>
                  <a:schemeClr val="dk1"/>
                </a:solidFill>
                <a:latin typeface="Century Gothic"/>
                <a:ea typeface="Century Gothic"/>
                <a:cs typeface="Century Gothic"/>
                <a:sym typeface="Century Gothic"/>
              </a:rPr>
              <a:t>Fall Rally North 2017</a:t>
            </a:r>
          </a:p>
          <a:p>
            <a:pPr marL="0" marR="0" lvl="0" indent="0" algn="ctr" rtl="0">
              <a:spcBef>
                <a:spcPts val="0"/>
              </a:spcBef>
              <a:buSzPct val="25000"/>
              <a:buNone/>
            </a:pPr>
            <a:r>
              <a:rPr lang="en-US" sz="3200" dirty="0">
                <a:solidFill>
                  <a:schemeClr val="dk1"/>
                </a:solidFill>
                <a:latin typeface="Century Gothic"/>
                <a:ea typeface="Century Gothic"/>
                <a:cs typeface="Century Gothic"/>
                <a:sym typeface="Century Gothic"/>
              </a:rPr>
              <a:t>**Must complete a minimum of 10 service hours by </a:t>
            </a:r>
            <a:r>
              <a:rPr lang="en-US" sz="3600" b="1" u="sng" dirty="0">
                <a:solidFill>
                  <a:schemeClr val="dk1"/>
                </a:solidFill>
                <a:latin typeface="Century Gothic"/>
                <a:ea typeface="Century Gothic"/>
                <a:cs typeface="Century Gothic"/>
                <a:sym typeface="Century Gothic"/>
              </a:rPr>
              <a:t>OCTOBER 21</a:t>
            </a:r>
            <a:r>
              <a:rPr lang="en-US" sz="3600" b="1" u="sng" baseline="30000" dirty="0">
                <a:solidFill>
                  <a:schemeClr val="dk1"/>
                </a:solidFill>
                <a:latin typeface="Century Gothic"/>
                <a:ea typeface="Century Gothic"/>
                <a:cs typeface="Century Gothic"/>
                <a:sym typeface="Century Gothic"/>
              </a:rPr>
              <a:t>st</a:t>
            </a:r>
            <a:r>
              <a:rPr lang="en-US" sz="3600" b="1" baseline="30000" dirty="0">
                <a:solidFill>
                  <a:schemeClr val="dk1"/>
                </a:solidFill>
                <a:latin typeface="Century Gothic"/>
                <a:ea typeface="Century Gothic"/>
                <a:cs typeface="Century Gothic"/>
                <a:sym typeface="Century Gothic"/>
              </a:rPr>
              <a:t> </a:t>
            </a:r>
            <a:r>
              <a:rPr lang="en-US" sz="3200" dirty="0">
                <a:solidFill>
                  <a:schemeClr val="dk1"/>
                </a:solidFill>
                <a:latin typeface="Century Gothic"/>
                <a:ea typeface="Century Gothic"/>
                <a:cs typeface="Century Gothic"/>
                <a:sym typeface="Century Gothic"/>
              </a:rPr>
              <a:t>to attend**</a:t>
            </a:r>
          </a:p>
          <a:p>
            <a:pPr marL="0" marR="0" lvl="0" indent="0" algn="ctr" rtl="0">
              <a:spcBef>
                <a:spcPts val="0"/>
              </a:spcBef>
              <a:buSzPct val="25000"/>
              <a:buNone/>
            </a:pPr>
            <a:r>
              <a:rPr lang="en-US" sz="3200" dirty="0">
                <a:solidFill>
                  <a:schemeClr val="dk1"/>
                </a:solidFill>
                <a:latin typeface="Century Gothic"/>
                <a:ea typeface="Century Gothic"/>
                <a:cs typeface="Century Gothic"/>
                <a:sym typeface="Century Gothic"/>
              </a:rPr>
              <a:t>***Has to be paid by </a:t>
            </a:r>
            <a:r>
              <a:rPr lang="en-US" sz="3200" b="1" u="sng" dirty="0">
                <a:latin typeface="Century Gothic"/>
                <a:ea typeface="Century Gothic"/>
                <a:cs typeface="Century Gothic"/>
                <a:sym typeface="Century Gothic"/>
              </a:rPr>
              <a:t>OCTOBER </a:t>
            </a:r>
            <a:r>
              <a:rPr lang="en-US" sz="3200" b="1" u="sng" dirty="0" smtClean="0">
                <a:latin typeface="Century Gothic"/>
                <a:ea typeface="Century Gothic"/>
                <a:cs typeface="Century Gothic"/>
                <a:sym typeface="Century Gothic"/>
              </a:rPr>
              <a:t>2nd</a:t>
            </a:r>
            <a:r>
              <a:rPr lang="en-US" sz="3200" dirty="0" smtClean="0">
                <a:latin typeface="Century Gothic"/>
                <a:ea typeface="Century Gothic"/>
                <a:cs typeface="Century Gothic"/>
                <a:sym typeface="Century Gothic"/>
              </a:rPr>
              <a:t> </a:t>
            </a:r>
            <a:r>
              <a:rPr lang="en-US" sz="3200" b="1" u="sng" dirty="0">
                <a:latin typeface="Century Gothic"/>
                <a:ea typeface="Century Gothic"/>
                <a:cs typeface="Century Gothic"/>
                <a:sym typeface="Century Gothic"/>
              </a:rPr>
              <a:t>(TODAY)</a:t>
            </a:r>
            <a:r>
              <a:rPr lang="en-US" sz="3200" dirty="0">
                <a:solidFill>
                  <a:schemeClr val="dk1"/>
                </a:solidFill>
                <a:latin typeface="Century Gothic"/>
                <a:ea typeface="Century Gothic"/>
                <a:cs typeface="Century Gothic"/>
                <a:sym typeface="Century Gothic"/>
              </a:rPr>
              <a:t>***</a:t>
            </a:r>
          </a:p>
          <a:p>
            <a:pPr marL="457200" marR="0" lvl="0" indent="-431800" algn="ctr" rtl="0">
              <a:spcBef>
                <a:spcPts val="0"/>
              </a:spcBef>
              <a:buClr>
                <a:schemeClr val="dk1"/>
              </a:buClr>
              <a:buSzPct val="100000"/>
              <a:buFont typeface="Century Gothic"/>
              <a:buChar char="●"/>
            </a:pPr>
            <a:r>
              <a:rPr lang="en-US" sz="3200" dirty="0">
                <a:solidFill>
                  <a:schemeClr val="dk1"/>
                </a:solidFill>
                <a:latin typeface="Century Gothic"/>
                <a:ea typeface="Century Gothic"/>
                <a:cs typeface="Century Gothic"/>
                <a:sym typeface="Century Gothic"/>
              </a:rPr>
              <a:t>Receiving </a:t>
            </a:r>
            <a:r>
              <a:rPr lang="en-US" sz="3200" b="1" u="sng" dirty="0">
                <a:solidFill>
                  <a:schemeClr val="dk1"/>
                </a:solidFill>
                <a:latin typeface="Century Gothic"/>
                <a:ea typeface="Century Gothic"/>
                <a:cs typeface="Century Gothic"/>
                <a:sym typeface="Century Gothic"/>
              </a:rPr>
              <a:t>NO LATER THAN THIS FRIDAY</a:t>
            </a:r>
          </a:p>
          <a:p>
            <a:pPr marL="457200" marR="0" lvl="0" indent="-457200" algn="ctr" rtl="0">
              <a:spcBef>
                <a:spcPts val="0"/>
              </a:spcBef>
              <a:buClr>
                <a:schemeClr val="dk1"/>
              </a:buClr>
              <a:buSzPct val="100000"/>
              <a:buFont typeface="Arial"/>
              <a:buChar char="•"/>
            </a:pPr>
            <a:r>
              <a:rPr lang="en-US" sz="3200" dirty="0">
                <a:solidFill>
                  <a:schemeClr val="dk1"/>
                </a:solidFill>
                <a:latin typeface="Century Gothic"/>
                <a:ea typeface="Century Gothic"/>
                <a:cs typeface="Century Gothic"/>
                <a:sym typeface="Century Gothic"/>
              </a:rPr>
              <a:t>Cost: $34</a:t>
            </a:r>
          </a:p>
          <a:p>
            <a:pPr marL="457200" marR="0" lvl="0" indent="-457200" algn="ctr" rtl="0">
              <a:spcBef>
                <a:spcPts val="0"/>
              </a:spcBef>
              <a:buClr>
                <a:schemeClr val="dk1"/>
              </a:buClr>
              <a:buSzPct val="100000"/>
              <a:buFont typeface="Arial"/>
              <a:buChar char="•"/>
            </a:pPr>
            <a:r>
              <a:rPr lang="en-US" sz="3200" dirty="0">
                <a:solidFill>
                  <a:schemeClr val="dk1"/>
                </a:solidFill>
                <a:latin typeface="Century Gothic"/>
                <a:ea typeface="Century Gothic"/>
                <a:cs typeface="Century Gothic"/>
                <a:sym typeface="Century Gothic"/>
              </a:rPr>
              <a:t>@ Six Flags Discovery Kingdom</a:t>
            </a:r>
          </a:p>
        </p:txBody>
      </p:sp>
      <p:pic>
        <p:nvPicPr>
          <p:cNvPr id="126" name="Shape 126" descr="CNHlogo.png"/>
          <p:cNvPicPr preferRelativeResize="0"/>
          <p:nvPr/>
        </p:nvPicPr>
        <p:blipFill rotWithShape="1">
          <a:blip r:embed="rId3">
            <a:alphaModFix/>
          </a:blip>
          <a:srcRect/>
          <a:stretch/>
        </p:blipFill>
        <p:spPr>
          <a:xfrm>
            <a:off x="304800" y="125016"/>
            <a:ext cx="1422770" cy="1378725"/>
          </a:xfrm>
          <a:prstGeom prst="rect">
            <a:avLst/>
          </a:prstGeom>
          <a:noFill/>
          <a:ln>
            <a:noFill/>
          </a:ln>
        </p:spPr>
      </p:pic>
      <p:pic>
        <p:nvPicPr>
          <p:cNvPr id="127" name="Shape 127"/>
          <p:cNvPicPr preferRelativeResize="0"/>
          <p:nvPr/>
        </p:nvPicPr>
        <p:blipFill rotWithShape="1">
          <a:blip r:embed="rId4">
            <a:alphaModFix/>
          </a:blip>
          <a:srcRect/>
          <a:stretch/>
        </p:blipFill>
        <p:spPr>
          <a:xfrm>
            <a:off x="3048" y="1595631"/>
            <a:ext cx="12076001" cy="457200"/>
          </a:xfrm>
          <a:prstGeom prst="rect">
            <a:avLst/>
          </a:prstGeom>
          <a:noFill/>
          <a:ln>
            <a:noFill/>
          </a:ln>
        </p:spPr>
      </p:pic>
      <p:sp>
        <p:nvSpPr>
          <p:cNvPr id="128" name="Shape 128"/>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a:solidFill>
                  <a:schemeClr val="lt1"/>
                </a:solidFill>
                <a:latin typeface="Century Gothic"/>
                <a:ea typeface="Century Gothic"/>
                <a:cs typeface="Century Gothic"/>
                <a:sym typeface="Century Gothic"/>
              </a:rPr>
              <a:t>Region/ Division Events</a:t>
            </a:r>
          </a:p>
        </p:txBody>
      </p:sp>
      <p:pic>
        <p:nvPicPr>
          <p:cNvPr id="129" name="Shape 129"/>
          <p:cNvPicPr preferRelativeResize="0"/>
          <p:nvPr/>
        </p:nvPicPr>
        <p:blipFill rotWithShape="1">
          <a:blip r:embed="rId5">
            <a:alphaModFix/>
          </a:blip>
          <a:srcRect/>
          <a:stretch/>
        </p:blipFill>
        <p:spPr>
          <a:xfrm>
            <a:off x="5959139" y="547387"/>
            <a:ext cx="5626627" cy="56683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p:nvPr/>
        </p:nvSpPr>
        <p:spPr>
          <a:xfrm>
            <a:off x="0" y="0"/>
            <a:ext cx="12192000" cy="18288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None/>
            </a:pPr>
            <a:endParaRPr sz="4400">
              <a:solidFill>
                <a:schemeClr val="lt1"/>
              </a:solidFill>
              <a:latin typeface="Century Gothic"/>
              <a:ea typeface="Century Gothic"/>
              <a:cs typeface="Century Gothic"/>
              <a:sym typeface="Century Gothic"/>
            </a:endParaRPr>
          </a:p>
        </p:txBody>
      </p:sp>
      <p:sp>
        <p:nvSpPr>
          <p:cNvPr id="136" name="Shape 136"/>
          <p:cNvSpPr/>
          <p:nvPr/>
        </p:nvSpPr>
        <p:spPr>
          <a:xfrm>
            <a:off x="0" y="6400800"/>
            <a:ext cx="12192000" cy="4572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SzPct val="25000"/>
              <a:buNone/>
            </a:pPr>
            <a:r>
              <a:rPr lang="en-US" sz="2400">
                <a:solidFill>
                  <a:schemeClr val="lt1"/>
                </a:solidFill>
                <a:latin typeface="Century Gothic"/>
                <a:ea typeface="Century Gothic"/>
                <a:cs typeface="Century Gothic"/>
                <a:sym typeface="Century Gothic"/>
              </a:rPr>
              <a:t>CNH Division 14 Blue Robots </a:t>
            </a:r>
          </a:p>
        </p:txBody>
      </p:sp>
      <p:sp>
        <p:nvSpPr>
          <p:cNvPr id="137" name="Shape 137"/>
          <p:cNvSpPr txBox="1"/>
          <p:nvPr/>
        </p:nvSpPr>
        <p:spPr>
          <a:xfrm>
            <a:off x="470165" y="2226268"/>
            <a:ext cx="11116070" cy="4001095"/>
          </a:xfrm>
          <a:prstGeom prst="rect">
            <a:avLst/>
          </a:prstGeom>
          <a:noFill/>
          <a:ln w="76200" cap="flat" cmpd="sng">
            <a:solidFill>
              <a:srgbClr val="0098C3">
                <a:alpha val="49803"/>
              </a:srgbClr>
            </a:solidFill>
            <a:prstDash val="dot"/>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4000" b="1">
                <a:solidFill>
                  <a:schemeClr val="dk1"/>
                </a:solidFill>
                <a:latin typeface="Century Gothic"/>
                <a:ea typeface="Century Gothic"/>
                <a:cs typeface="Century Gothic"/>
                <a:sym typeface="Century Gothic"/>
              </a:rPr>
              <a:t>Fall Rally North 2017</a:t>
            </a:r>
          </a:p>
          <a:p>
            <a:pPr marL="0" marR="0" lvl="0" indent="0" algn="ctr" rtl="0">
              <a:spcBef>
                <a:spcPts val="0"/>
              </a:spcBef>
              <a:buSzPct val="25000"/>
              <a:buNone/>
            </a:pPr>
            <a:r>
              <a:rPr lang="en-US" sz="3600">
                <a:solidFill>
                  <a:schemeClr val="dk1"/>
                </a:solidFill>
                <a:latin typeface="Century Gothic"/>
                <a:ea typeface="Century Gothic"/>
                <a:cs typeface="Century Gothic"/>
                <a:sym typeface="Century Gothic"/>
              </a:rPr>
              <a:t>What is it and why should you go?</a:t>
            </a:r>
          </a:p>
          <a:p>
            <a:pPr marL="0" marR="0" lvl="0" indent="0" algn="ctr" rtl="0">
              <a:spcBef>
                <a:spcPts val="0"/>
              </a:spcBef>
              <a:buSzPct val="25000"/>
              <a:buNone/>
            </a:pPr>
            <a:r>
              <a:rPr lang="en-US" sz="2400">
                <a:solidFill>
                  <a:schemeClr val="dk1"/>
                </a:solidFill>
                <a:latin typeface="Century Gothic"/>
                <a:ea typeface="Century Gothic"/>
                <a:cs typeface="Century Gothic"/>
                <a:sym typeface="Century Gothic"/>
              </a:rPr>
              <a:t>(Hint: Not just because it’s at Six Flags!!)</a:t>
            </a:r>
          </a:p>
          <a:p>
            <a:pPr marL="0" marR="0" lvl="0" indent="0" algn="ctr" rtl="0">
              <a:spcBef>
                <a:spcPts val="0"/>
              </a:spcBef>
              <a:buNone/>
            </a:pPr>
            <a:endParaRPr sz="2200">
              <a:solidFill>
                <a:schemeClr val="dk1"/>
              </a:solidFill>
              <a:latin typeface="Century Gothic"/>
              <a:ea typeface="Century Gothic"/>
              <a:cs typeface="Century Gothic"/>
              <a:sym typeface="Century Gothic"/>
            </a:endParaRPr>
          </a:p>
          <a:p>
            <a:pPr marL="457200" marR="0" lvl="0" indent="-457200" rtl="0">
              <a:spcBef>
                <a:spcPts val="0"/>
              </a:spcBef>
              <a:buClr>
                <a:schemeClr val="dk1"/>
              </a:buClr>
              <a:buSzPct val="100000"/>
              <a:buFont typeface="Arial"/>
              <a:buChar char="•"/>
            </a:pPr>
            <a:r>
              <a:rPr lang="en-US" sz="2200">
                <a:solidFill>
                  <a:schemeClr val="dk1"/>
                </a:solidFill>
                <a:latin typeface="Century Gothic"/>
                <a:ea typeface="Century Gothic"/>
                <a:cs typeface="Century Gothic"/>
                <a:sym typeface="Century Gothic"/>
              </a:rPr>
              <a:t>Fall Rally North is a rally to raise money for the Pediatric Trauma Program. It’s the biggest fundraiser of the entire year, and we even auction off Lieutenant Governors, Leadership Team Members, and Executives. It is one big spirit competition where Divisions get to dress up in their favorite spirit wear and show off their spirit gear. You also get to meet Key Clubbers just like you from all over NorCal and Northern Nevada, and hopefully make new friends!</a:t>
            </a:r>
          </a:p>
        </p:txBody>
      </p:sp>
      <p:pic>
        <p:nvPicPr>
          <p:cNvPr id="138" name="Shape 138" descr="CNHlogo.png"/>
          <p:cNvPicPr preferRelativeResize="0"/>
          <p:nvPr/>
        </p:nvPicPr>
        <p:blipFill rotWithShape="1">
          <a:blip r:embed="rId3">
            <a:alphaModFix/>
          </a:blip>
          <a:srcRect/>
          <a:stretch/>
        </p:blipFill>
        <p:spPr>
          <a:xfrm>
            <a:off x="304800" y="125016"/>
            <a:ext cx="1422770" cy="1378725"/>
          </a:xfrm>
          <a:prstGeom prst="rect">
            <a:avLst/>
          </a:prstGeom>
          <a:noFill/>
          <a:ln>
            <a:noFill/>
          </a:ln>
        </p:spPr>
      </p:pic>
      <p:pic>
        <p:nvPicPr>
          <p:cNvPr id="139" name="Shape 139"/>
          <p:cNvPicPr preferRelativeResize="0"/>
          <p:nvPr/>
        </p:nvPicPr>
        <p:blipFill rotWithShape="1">
          <a:blip r:embed="rId4">
            <a:alphaModFix/>
          </a:blip>
          <a:srcRect/>
          <a:stretch/>
        </p:blipFill>
        <p:spPr>
          <a:xfrm>
            <a:off x="3048" y="1595631"/>
            <a:ext cx="12076001" cy="457200"/>
          </a:xfrm>
          <a:prstGeom prst="rect">
            <a:avLst/>
          </a:prstGeom>
          <a:noFill/>
          <a:ln>
            <a:noFill/>
          </a:ln>
        </p:spPr>
      </p:pic>
      <p:sp>
        <p:nvSpPr>
          <p:cNvPr id="140" name="Shape 140"/>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a:solidFill>
                  <a:schemeClr val="lt1"/>
                </a:solidFill>
                <a:latin typeface="Century Gothic"/>
                <a:ea typeface="Century Gothic"/>
                <a:cs typeface="Century Gothic"/>
                <a:sym typeface="Century Gothic"/>
              </a:rPr>
              <a:t>Region/ Division Events</a:t>
            </a:r>
          </a:p>
        </p:txBody>
      </p:sp>
      <p:pic>
        <p:nvPicPr>
          <p:cNvPr id="141" name="Shape 141"/>
          <p:cNvPicPr preferRelativeResize="0"/>
          <p:nvPr/>
        </p:nvPicPr>
        <p:blipFill rotWithShape="1">
          <a:blip r:embed="rId5">
            <a:alphaModFix/>
          </a:blip>
          <a:srcRect/>
          <a:stretch/>
        </p:blipFill>
        <p:spPr>
          <a:xfrm>
            <a:off x="5959139" y="547387"/>
            <a:ext cx="5626627" cy="56683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p:nvPr/>
        </p:nvSpPr>
        <p:spPr>
          <a:xfrm>
            <a:off x="0" y="0"/>
            <a:ext cx="12192000" cy="18288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None/>
            </a:pPr>
            <a:endParaRPr sz="4400">
              <a:solidFill>
                <a:schemeClr val="lt1"/>
              </a:solidFill>
              <a:latin typeface="Century Gothic"/>
              <a:ea typeface="Century Gothic"/>
              <a:cs typeface="Century Gothic"/>
              <a:sym typeface="Century Gothic"/>
            </a:endParaRPr>
          </a:p>
        </p:txBody>
      </p:sp>
      <p:sp>
        <p:nvSpPr>
          <p:cNvPr id="147" name="Shape 147"/>
          <p:cNvSpPr/>
          <p:nvPr/>
        </p:nvSpPr>
        <p:spPr>
          <a:xfrm>
            <a:off x="0" y="6400800"/>
            <a:ext cx="12192000" cy="4572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SzPct val="25000"/>
              <a:buNone/>
            </a:pPr>
            <a:r>
              <a:rPr lang="en-US" sz="2400">
                <a:solidFill>
                  <a:schemeClr val="lt1"/>
                </a:solidFill>
                <a:latin typeface="Century Gothic"/>
                <a:ea typeface="Century Gothic"/>
                <a:cs typeface="Century Gothic"/>
                <a:sym typeface="Century Gothic"/>
              </a:rPr>
              <a:t>CNH Division 14 Blue Robots </a:t>
            </a:r>
          </a:p>
        </p:txBody>
      </p:sp>
      <p:sp>
        <p:nvSpPr>
          <p:cNvPr id="148" name="Shape 148"/>
          <p:cNvSpPr txBox="1"/>
          <p:nvPr/>
        </p:nvSpPr>
        <p:spPr>
          <a:xfrm>
            <a:off x="537975" y="3064950"/>
            <a:ext cx="11116200" cy="2353800"/>
          </a:xfrm>
          <a:prstGeom prst="rect">
            <a:avLst/>
          </a:prstGeom>
          <a:noFill/>
          <a:ln w="76200" cap="flat" cmpd="sng">
            <a:solidFill>
              <a:srgbClr val="0098C3">
                <a:alpha val="49803"/>
              </a:srgbClr>
            </a:solidFill>
            <a:prstDash val="dot"/>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3600" b="1" dirty="0">
                <a:solidFill>
                  <a:schemeClr val="dk1"/>
                </a:solidFill>
                <a:latin typeface="Century Gothic"/>
                <a:ea typeface="Century Gothic"/>
                <a:cs typeface="Century Gothic"/>
                <a:sym typeface="Century Gothic"/>
              </a:rPr>
              <a:t>Riverbend School Tutoring</a:t>
            </a:r>
          </a:p>
          <a:p>
            <a:pPr marL="571500" marR="0" lvl="0" indent="-571500" algn="ctr" rtl="0">
              <a:spcBef>
                <a:spcPts val="0"/>
              </a:spcBef>
              <a:buClr>
                <a:schemeClr val="dk1"/>
              </a:buClr>
              <a:buSzPct val="100000"/>
              <a:buFont typeface="Arial"/>
              <a:buChar char="•"/>
            </a:pPr>
            <a:r>
              <a:rPr lang="en-US" sz="3600" dirty="0">
                <a:solidFill>
                  <a:schemeClr val="dk1"/>
                </a:solidFill>
                <a:latin typeface="Century Gothic"/>
                <a:ea typeface="Century Gothic"/>
                <a:cs typeface="Century Gothic"/>
                <a:sym typeface="Century Gothic"/>
              </a:rPr>
              <a:t>Mondays – Thursdays</a:t>
            </a:r>
          </a:p>
          <a:p>
            <a:pPr marL="571500" marR="0" lvl="0" indent="-571500" algn="ctr" rtl="0">
              <a:spcBef>
                <a:spcPts val="0"/>
              </a:spcBef>
              <a:buClr>
                <a:schemeClr val="dk1"/>
              </a:buClr>
              <a:buSzPct val="100000"/>
              <a:buFont typeface="Arial"/>
              <a:buChar char="•"/>
            </a:pPr>
            <a:r>
              <a:rPr lang="en-US" sz="3600" dirty="0">
                <a:solidFill>
                  <a:schemeClr val="dk1"/>
                </a:solidFill>
                <a:latin typeface="Century Gothic"/>
                <a:ea typeface="Century Gothic"/>
                <a:cs typeface="Century Gothic"/>
                <a:sym typeface="Century Gothic"/>
              </a:rPr>
              <a:t>Starting </a:t>
            </a:r>
            <a:r>
              <a:rPr lang="en-US" sz="3600" dirty="0" smtClean="0">
                <a:solidFill>
                  <a:schemeClr val="dk1"/>
                </a:solidFill>
                <a:latin typeface="Century Gothic"/>
                <a:ea typeface="Century Gothic"/>
                <a:cs typeface="Century Gothic"/>
                <a:sym typeface="Century Gothic"/>
              </a:rPr>
              <a:t>October 16</a:t>
            </a:r>
            <a:r>
              <a:rPr lang="en-US" sz="3600" baseline="30000" dirty="0" smtClean="0">
                <a:solidFill>
                  <a:schemeClr val="dk1"/>
                </a:solidFill>
                <a:latin typeface="Century Gothic"/>
                <a:ea typeface="Century Gothic"/>
                <a:cs typeface="Century Gothic"/>
                <a:sym typeface="Century Gothic"/>
              </a:rPr>
              <a:t>th</a:t>
            </a:r>
            <a:r>
              <a:rPr lang="en-US" sz="3600" dirty="0" smtClean="0">
                <a:solidFill>
                  <a:schemeClr val="dk1"/>
                </a:solidFill>
                <a:latin typeface="Century Gothic"/>
                <a:ea typeface="Century Gothic"/>
                <a:cs typeface="Century Gothic"/>
                <a:sym typeface="Century Gothic"/>
              </a:rPr>
              <a:t>, after school</a:t>
            </a:r>
            <a:endParaRPr lang="en-US" sz="3600" dirty="0">
              <a:solidFill>
                <a:schemeClr val="dk1"/>
              </a:solidFill>
              <a:latin typeface="Century Gothic"/>
              <a:ea typeface="Century Gothic"/>
              <a:cs typeface="Century Gothic"/>
              <a:sym typeface="Century Gothic"/>
            </a:endParaRPr>
          </a:p>
          <a:p>
            <a:pPr marL="571500" marR="0" lvl="0" indent="-571500" algn="ctr" rtl="0">
              <a:spcBef>
                <a:spcPts val="0"/>
              </a:spcBef>
              <a:buClr>
                <a:schemeClr val="dk1"/>
              </a:buClr>
              <a:buSzPct val="100000"/>
              <a:buFont typeface="Century Gothic"/>
              <a:buChar char="•"/>
            </a:pPr>
            <a:r>
              <a:rPr lang="en-US" sz="3600" dirty="0" smtClean="0">
                <a:solidFill>
                  <a:schemeClr val="dk1"/>
                </a:solidFill>
                <a:latin typeface="Century Gothic"/>
                <a:ea typeface="Century Gothic"/>
                <a:cs typeface="Century Gothic"/>
                <a:sym typeface="Century Gothic"/>
              </a:rPr>
              <a:t>3:30-4:45</a:t>
            </a:r>
            <a:endParaRPr lang="en-US" sz="3600" dirty="0">
              <a:solidFill>
                <a:schemeClr val="dk1"/>
              </a:solidFill>
              <a:latin typeface="Century Gothic"/>
              <a:ea typeface="Century Gothic"/>
              <a:cs typeface="Century Gothic"/>
              <a:sym typeface="Century Gothic"/>
            </a:endParaRPr>
          </a:p>
        </p:txBody>
      </p:sp>
      <p:pic>
        <p:nvPicPr>
          <p:cNvPr id="149" name="Shape 149" descr="CNHlogo.png"/>
          <p:cNvPicPr preferRelativeResize="0"/>
          <p:nvPr/>
        </p:nvPicPr>
        <p:blipFill rotWithShape="1">
          <a:blip r:embed="rId3">
            <a:alphaModFix/>
          </a:blip>
          <a:srcRect/>
          <a:stretch/>
        </p:blipFill>
        <p:spPr>
          <a:xfrm>
            <a:off x="304800" y="125016"/>
            <a:ext cx="1422770" cy="1378725"/>
          </a:xfrm>
          <a:prstGeom prst="rect">
            <a:avLst/>
          </a:prstGeom>
          <a:noFill/>
          <a:ln>
            <a:noFill/>
          </a:ln>
        </p:spPr>
      </p:pic>
      <p:pic>
        <p:nvPicPr>
          <p:cNvPr id="150" name="Shape 150"/>
          <p:cNvPicPr preferRelativeResize="0"/>
          <p:nvPr/>
        </p:nvPicPr>
        <p:blipFill rotWithShape="1">
          <a:blip r:embed="rId4">
            <a:alphaModFix/>
          </a:blip>
          <a:srcRect/>
          <a:stretch/>
        </p:blipFill>
        <p:spPr>
          <a:xfrm>
            <a:off x="3048" y="1595631"/>
            <a:ext cx="12076001" cy="457200"/>
          </a:xfrm>
          <a:prstGeom prst="rect">
            <a:avLst/>
          </a:prstGeom>
          <a:noFill/>
          <a:ln>
            <a:noFill/>
          </a:ln>
        </p:spPr>
      </p:pic>
      <p:sp>
        <p:nvSpPr>
          <p:cNvPr id="151" name="Shape 151"/>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a:solidFill>
                  <a:schemeClr val="lt1"/>
                </a:solidFill>
                <a:latin typeface="Century Gothic"/>
                <a:ea typeface="Century Gothic"/>
                <a:cs typeface="Century Gothic"/>
                <a:sym typeface="Century Gothic"/>
              </a:rPr>
              <a:t>Upcoming Events</a:t>
            </a:r>
          </a:p>
        </p:txBody>
      </p:sp>
      <p:pic>
        <p:nvPicPr>
          <p:cNvPr id="152" name="Shape 152"/>
          <p:cNvPicPr preferRelativeResize="0"/>
          <p:nvPr/>
        </p:nvPicPr>
        <p:blipFill rotWithShape="1">
          <a:blip r:embed="rId5">
            <a:alphaModFix/>
          </a:blip>
          <a:srcRect/>
          <a:stretch/>
        </p:blipFill>
        <p:spPr>
          <a:xfrm>
            <a:off x="5959139" y="547387"/>
            <a:ext cx="5626627" cy="56683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p:nvPr/>
        </p:nvSpPr>
        <p:spPr>
          <a:xfrm>
            <a:off x="0" y="0"/>
            <a:ext cx="12192000" cy="18288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None/>
            </a:pPr>
            <a:endParaRPr sz="4400">
              <a:solidFill>
                <a:schemeClr val="lt1"/>
              </a:solidFill>
              <a:latin typeface="Century Gothic"/>
              <a:ea typeface="Century Gothic"/>
              <a:cs typeface="Century Gothic"/>
              <a:sym typeface="Century Gothic"/>
            </a:endParaRPr>
          </a:p>
        </p:txBody>
      </p:sp>
      <p:sp>
        <p:nvSpPr>
          <p:cNvPr id="158" name="Shape 158"/>
          <p:cNvSpPr/>
          <p:nvPr/>
        </p:nvSpPr>
        <p:spPr>
          <a:xfrm>
            <a:off x="0" y="6400800"/>
            <a:ext cx="12192000" cy="4572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SzPct val="25000"/>
              <a:buNone/>
            </a:pPr>
            <a:r>
              <a:rPr lang="en-US" sz="2400">
                <a:solidFill>
                  <a:schemeClr val="lt1"/>
                </a:solidFill>
                <a:latin typeface="Century Gothic"/>
                <a:ea typeface="Century Gothic"/>
                <a:cs typeface="Century Gothic"/>
                <a:sym typeface="Century Gothic"/>
              </a:rPr>
              <a:t>CNH Division 14 Blue Robots </a:t>
            </a:r>
          </a:p>
        </p:txBody>
      </p:sp>
      <p:sp>
        <p:nvSpPr>
          <p:cNvPr id="159" name="Shape 159"/>
          <p:cNvSpPr txBox="1"/>
          <p:nvPr/>
        </p:nvSpPr>
        <p:spPr>
          <a:xfrm>
            <a:off x="470165" y="2833681"/>
            <a:ext cx="11116070" cy="2308324"/>
          </a:xfrm>
          <a:prstGeom prst="rect">
            <a:avLst/>
          </a:prstGeom>
          <a:noFill/>
          <a:ln w="76200" cap="flat" cmpd="sng">
            <a:solidFill>
              <a:srgbClr val="0098C3">
                <a:alpha val="49803"/>
              </a:srgbClr>
            </a:solidFill>
            <a:prstDash val="dot"/>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3600" b="1">
                <a:solidFill>
                  <a:schemeClr val="dk1"/>
                </a:solidFill>
                <a:latin typeface="Century Gothic"/>
                <a:ea typeface="Century Gothic"/>
                <a:cs typeface="Century Gothic"/>
                <a:sym typeface="Century Gothic"/>
              </a:rPr>
              <a:t>Float Building</a:t>
            </a:r>
          </a:p>
          <a:p>
            <a:pPr marL="571500" marR="0" lvl="0" indent="-571500" algn="ctr" rtl="0">
              <a:spcBef>
                <a:spcPts val="0"/>
              </a:spcBef>
              <a:buClr>
                <a:schemeClr val="dk1"/>
              </a:buClr>
              <a:buSzPct val="100000"/>
              <a:buFont typeface="Arial"/>
              <a:buChar char="•"/>
            </a:pPr>
            <a:r>
              <a:rPr lang="en-US" sz="3600">
                <a:solidFill>
                  <a:schemeClr val="dk1"/>
                </a:solidFill>
                <a:latin typeface="Century Gothic"/>
                <a:ea typeface="Century Gothic"/>
                <a:cs typeface="Century Gothic"/>
                <a:sym typeface="Century Gothic"/>
              </a:rPr>
              <a:t>October 3</a:t>
            </a:r>
            <a:r>
              <a:rPr lang="en-US" sz="3600" baseline="30000">
                <a:solidFill>
                  <a:schemeClr val="dk1"/>
                </a:solidFill>
                <a:latin typeface="Century Gothic"/>
                <a:ea typeface="Century Gothic"/>
                <a:cs typeface="Century Gothic"/>
                <a:sym typeface="Century Gothic"/>
              </a:rPr>
              <a:t>rd</a:t>
            </a:r>
            <a:r>
              <a:rPr lang="en-US" sz="3600">
                <a:solidFill>
                  <a:schemeClr val="dk1"/>
                </a:solidFill>
                <a:latin typeface="Century Gothic"/>
                <a:ea typeface="Century Gothic"/>
                <a:cs typeface="Century Gothic"/>
                <a:sym typeface="Century Gothic"/>
              </a:rPr>
              <a:t>-5</a:t>
            </a:r>
            <a:r>
              <a:rPr lang="en-US" sz="3600" baseline="30000">
                <a:solidFill>
                  <a:schemeClr val="dk1"/>
                </a:solidFill>
                <a:latin typeface="Century Gothic"/>
                <a:ea typeface="Century Gothic"/>
                <a:cs typeface="Century Gothic"/>
                <a:sym typeface="Century Gothic"/>
              </a:rPr>
              <a:t>th</a:t>
            </a:r>
            <a:r>
              <a:rPr lang="en-US" sz="3600">
                <a:solidFill>
                  <a:schemeClr val="dk1"/>
                </a:solidFill>
                <a:latin typeface="Century Gothic"/>
                <a:ea typeface="Century Gothic"/>
                <a:cs typeface="Century Gothic"/>
                <a:sym typeface="Century Gothic"/>
              </a:rPr>
              <a:t> (TODAY-THURSDAY)</a:t>
            </a:r>
          </a:p>
          <a:p>
            <a:pPr marL="571500" marR="0" lvl="0" indent="-571500" algn="ctr" rtl="0">
              <a:spcBef>
                <a:spcPts val="0"/>
              </a:spcBef>
              <a:buClr>
                <a:schemeClr val="dk1"/>
              </a:buClr>
              <a:buSzPct val="100000"/>
              <a:buFont typeface="Arial"/>
              <a:buChar char="•"/>
            </a:pPr>
            <a:r>
              <a:rPr lang="en-US" sz="3600">
                <a:solidFill>
                  <a:schemeClr val="dk1"/>
                </a:solidFill>
                <a:latin typeface="Century Gothic"/>
                <a:ea typeface="Century Gothic"/>
                <a:cs typeface="Century Gothic"/>
                <a:sym typeface="Century Gothic"/>
              </a:rPr>
              <a:t>In quad </a:t>
            </a:r>
          </a:p>
          <a:p>
            <a:pPr marL="571500" marR="0" lvl="0" indent="-571500" algn="ctr" rtl="0">
              <a:spcBef>
                <a:spcPts val="0"/>
              </a:spcBef>
              <a:buClr>
                <a:schemeClr val="dk1"/>
              </a:buClr>
              <a:buSzPct val="100000"/>
              <a:buFont typeface="Arial"/>
              <a:buChar char="•"/>
            </a:pPr>
            <a:r>
              <a:rPr lang="en-US" sz="3600">
                <a:solidFill>
                  <a:schemeClr val="dk1"/>
                </a:solidFill>
                <a:latin typeface="Century Gothic"/>
                <a:ea typeface="Century Gothic"/>
                <a:cs typeface="Century Gothic"/>
                <a:sym typeface="Century Gothic"/>
              </a:rPr>
              <a:t>3:30PM – 7:30PM</a:t>
            </a:r>
          </a:p>
        </p:txBody>
      </p:sp>
      <p:pic>
        <p:nvPicPr>
          <p:cNvPr id="160" name="Shape 160" descr="CNHlogo.png"/>
          <p:cNvPicPr preferRelativeResize="0"/>
          <p:nvPr/>
        </p:nvPicPr>
        <p:blipFill rotWithShape="1">
          <a:blip r:embed="rId3">
            <a:alphaModFix/>
          </a:blip>
          <a:srcRect/>
          <a:stretch/>
        </p:blipFill>
        <p:spPr>
          <a:xfrm>
            <a:off x="304800" y="125016"/>
            <a:ext cx="1422770" cy="1378725"/>
          </a:xfrm>
          <a:prstGeom prst="rect">
            <a:avLst/>
          </a:prstGeom>
          <a:noFill/>
          <a:ln>
            <a:noFill/>
          </a:ln>
        </p:spPr>
      </p:pic>
      <p:pic>
        <p:nvPicPr>
          <p:cNvPr id="161" name="Shape 161"/>
          <p:cNvPicPr preferRelativeResize="0"/>
          <p:nvPr/>
        </p:nvPicPr>
        <p:blipFill rotWithShape="1">
          <a:blip r:embed="rId4">
            <a:alphaModFix/>
          </a:blip>
          <a:srcRect/>
          <a:stretch/>
        </p:blipFill>
        <p:spPr>
          <a:xfrm>
            <a:off x="3048" y="1595631"/>
            <a:ext cx="12076001" cy="457200"/>
          </a:xfrm>
          <a:prstGeom prst="rect">
            <a:avLst/>
          </a:prstGeom>
          <a:noFill/>
          <a:ln>
            <a:noFill/>
          </a:ln>
        </p:spPr>
      </p:pic>
      <p:sp>
        <p:nvSpPr>
          <p:cNvPr id="162" name="Shape 162"/>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a:solidFill>
                  <a:schemeClr val="lt1"/>
                </a:solidFill>
                <a:latin typeface="Century Gothic"/>
                <a:ea typeface="Century Gothic"/>
                <a:cs typeface="Century Gothic"/>
                <a:sym typeface="Century Gothic"/>
              </a:rPr>
              <a:t>Upcoming Events</a:t>
            </a:r>
          </a:p>
        </p:txBody>
      </p:sp>
      <p:pic>
        <p:nvPicPr>
          <p:cNvPr id="163" name="Shape 163"/>
          <p:cNvPicPr preferRelativeResize="0"/>
          <p:nvPr/>
        </p:nvPicPr>
        <p:blipFill rotWithShape="1">
          <a:blip r:embed="rId5">
            <a:alphaModFix/>
          </a:blip>
          <a:srcRect/>
          <a:stretch/>
        </p:blipFill>
        <p:spPr>
          <a:xfrm>
            <a:off x="5959139" y="547387"/>
            <a:ext cx="5626627" cy="56683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p:nvPr/>
        </p:nvSpPr>
        <p:spPr>
          <a:xfrm>
            <a:off x="0" y="0"/>
            <a:ext cx="12192000" cy="18288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None/>
            </a:pPr>
            <a:endParaRPr sz="4400">
              <a:solidFill>
                <a:schemeClr val="lt1"/>
              </a:solidFill>
              <a:latin typeface="Century Gothic"/>
              <a:ea typeface="Century Gothic"/>
              <a:cs typeface="Century Gothic"/>
              <a:sym typeface="Century Gothic"/>
            </a:endParaRPr>
          </a:p>
        </p:txBody>
      </p:sp>
      <p:sp>
        <p:nvSpPr>
          <p:cNvPr id="158" name="Shape 158"/>
          <p:cNvSpPr/>
          <p:nvPr/>
        </p:nvSpPr>
        <p:spPr>
          <a:xfrm>
            <a:off x="0" y="6400800"/>
            <a:ext cx="12192000" cy="4572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SzPct val="25000"/>
              <a:buNone/>
            </a:pPr>
            <a:r>
              <a:rPr lang="en-US" sz="2400">
                <a:solidFill>
                  <a:schemeClr val="lt1"/>
                </a:solidFill>
                <a:latin typeface="Century Gothic"/>
                <a:ea typeface="Century Gothic"/>
                <a:cs typeface="Century Gothic"/>
                <a:sym typeface="Century Gothic"/>
              </a:rPr>
              <a:t>CNH Division 14 Blue Robots </a:t>
            </a:r>
          </a:p>
        </p:txBody>
      </p:sp>
      <p:sp>
        <p:nvSpPr>
          <p:cNvPr id="159" name="Shape 159"/>
          <p:cNvSpPr txBox="1"/>
          <p:nvPr/>
        </p:nvSpPr>
        <p:spPr>
          <a:xfrm>
            <a:off x="470165" y="2833681"/>
            <a:ext cx="11116070" cy="2308324"/>
          </a:xfrm>
          <a:prstGeom prst="rect">
            <a:avLst/>
          </a:prstGeom>
          <a:noFill/>
          <a:ln w="76200" cap="flat" cmpd="sng">
            <a:solidFill>
              <a:srgbClr val="0098C3">
                <a:alpha val="49803"/>
              </a:srgbClr>
            </a:solidFill>
            <a:prstDash val="dot"/>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3600" b="1" dirty="0" smtClean="0">
                <a:solidFill>
                  <a:schemeClr val="dk1"/>
                </a:solidFill>
                <a:latin typeface="Century Gothic"/>
                <a:ea typeface="Century Gothic"/>
                <a:cs typeface="Century Gothic"/>
                <a:sym typeface="Century Gothic"/>
              </a:rPr>
              <a:t>Homecoming Float Parade</a:t>
            </a:r>
            <a:endParaRPr lang="en-US" sz="3600" b="1" dirty="0">
              <a:solidFill>
                <a:schemeClr val="dk1"/>
              </a:solidFill>
              <a:latin typeface="Century Gothic"/>
              <a:ea typeface="Century Gothic"/>
              <a:cs typeface="Century Gothic"/>
              <a:sym typeface="Century Gothic"/>
            </a:endParaRPr>
          </a:p>
          <a:p>
            <a:pPr marL="571500" marR="0" lvl="0" indent="-571500" algn="ctr" rtl="0">
              <a:spcBef>
                <a:spcPts val="0"/>
              </a:spcBef>
              <a:buClr>
                <a:schemeClr val="dk1"/>
              </a:buClr>
              <a:buSzPct val="100000"/>
              <a:buFont typeface="Arial"/>
              <a:buChar char="•"/>
            </a:pPr>
            <a:r>
              <a:rPr lang="en-US" sz="3600" dirty="0">
                <a:solidFill>
                  <a:schemeClr val="dk1"/>
                </a:solidFill>
                <a:latin typeface="Century Gothic"/>
                <a:ea typeface="Century Gothic"/>
                <a:cs typeface="Century Gothic"/>
                <a:sym typeface="Century Gothic"/>
              </a:rPr>
              <a:t>October </a:t>
            </a:r>
            <a:r>
              <a:rPr lang="en-US" sz="3600" dirty="0" smtClean="0">
                <a:solidFill>
                  <a:schemeClr val="dk1"/>
                </a:solidFill>
                <a:latin typeface="Century Gothic"/>
                <a:ea typeface="Century Gothic"/>
                <a:cs typeface="Century Gothic"/>
                <a:sym typeface="Century Gothic"/>
              </a:rPr>
              <a:t>6</a:t>
            </a:r>
            <a:r>
              <a:rPr lang="en-US" sz="3600" baseline="30000" dirty="0" smtClean="0">
                <a:solidFill>
                  <a:schemeClr val="dk1"/>
                </a:solidFill>
                <a:latin typeface="Century Gothic"/>
                <a:ea typeface="Century Gothic"/>
                <a:cs typeface="Century Gothic"/>
                <a:sym typeface="Century Gothic"/>
              </a:rPr>
              <a:t>th</a:t>
            </a:r>
            <a:r>
              <a:rPr lang="en-US" sz="3600" dirty="0" smtClean="0">
                <a:solidFill>
                  <a:schemeClr val="dk1"/>
                </a:solidFill>
                <a:latin typeface="Century Gothic"/>
                <a:ea typeface="Century Gothic"/>
                <a:cs typeface="Century Gothic"/>
                <a:sym typeface="Century Gothic"/>
              </a:rPr>
              <a:t> (FRIDAY)</a:t>
            </a:r>
            <a:endParaRPr lang="en-US" sz="3600" dirty="0">
              <a:solidFill>
                <a:schemeClr val="dk1"/>
              </a:solidFill>
              <a:latin typeface="Century Gothic"/>
              <a:ea typeface="Century Gothic"/>
              <a:cs typeface="Century Gothic"/>
              <a:sym typeface="Century Gothic"/>
            </a:endParaRPr>
          </a:p>
          <a:p>
            <a:pPr marL="571500" marR="0" lvl="0" indent="-571500" algn="ctr" rtl="0">
              <a:spcBef>
                <a:spcPts val="0"/>
              </a:spcBef>
              <a:buClr>
                <a:schemeClr val="dk1"/>
              </a:buClr>
              <a:buSzPct val="100000"/>
              <a:buFont typeface="Arial"/>
              <a:buChar char="•"/>
            </a:pPr>
            <a:r>
              <a:rPr lang="en-US" sz="3600" dirty="0">
                <a:solidFill>
                  <a:schemeClr val="dk1"/>
                </a:solidFill>
                <a:latin typeface="Century Gothic"/>
                <a:ea typeface="Century Gothic"/>
                <a:cs typeface="Century Gothic"/>
                <a:sym typeface="Century Gothic"/>
              </a:rPr>
              <a:t>3:30PM – </a:t>
            </a:r>
            <a:r>
              <a:rPr lang="en-US" sz="3600" dirty="0" smtClean="0">
                <a:solidFill>
                  <a:schemeClr val="dk1"/>
                </a:solidFill>
                <a:latin typeface="Century Gothic"/>
                <a:ea typeface="Century Gothic"/>
                <a:cs typeface="Century Gothic"/>
                <a:sym typeface="Century Gothic"/>
              </a:rPr>
              <a:t>4PM</a:t>
            </a:r>
          </a:p>
          <a:p>
            <a:pPr marL="571500" marR="0" lvl="0" indent="-571500" algn="ctr" rtl="0">
              <a:spcBef>
                <a:spcPts val="0"/>
              </a:spcBef>
              <a:buClr>
                <a:schemeClr val="dk1"/>
              </a:buClr>
              <a:buSzPct val="100000"/>
              <a:buFont typeface="Arial"/>
              <a:buChar char="•"/>
            </a:pPr>
            <a:r>
              <a:rPr lang="en-US" sz="3600" dirty="0" smtClean="0">
                <a:solidFill>
                  <a:schemeClr val="dk1"/>
                </a:solidFill>
                <a:latin typeface="Century Gothic"/>
                <a:ea typeface="Century Gothic"/>
                <a:cs typeface="Century Gothic"/>
                <a:sym typeface="Century Gothic"/>
              </a:rPr>
              <a:t>***COME WALK WITH US***</a:t>
            </a:r>
          </a:p>
        </p:txBody>
      </p:sp>
      <p:pic>
        <p:nvPicPr>
          <p:cNvPr id="160" name="Shape 160" descr="CNHlogo.png"/>
          <p:cNvPicPr preferRelativeResize="0"/>
          <p:nvPr/>
        </p:nvPicPr>
        <p:blipFill rotWithShape="1">
          <a:blip r:embed="rId3">
            <a:alphaModFix/>
          </a:blip>
          <a:srcRect/>
          <a:stretch/>
        </p:blipFill>
        <p:spPr>
          <a:xfrm>
            <a:off x="304800" y="125016"/>
            <a:ext cx="1422770" cy="1378725"/>
          </a:xfrm>
          <a:prstGeom prst="rect">
            <a:avLst/>
          </a:prstGeom>
          <a:noFill/>
          <a:ln>
            <a:noFill/>
          </a:ln>
        </p:spPr>
      </p:pic>
      <p:pic>
        <p:nvPicPr>
          <p:cNvPr id="161" name="Shape 161"/>
          <p:cNvPicPr preferRelativeResize="0"/>
          <p:nvPr/>
        </p:nvPicPr>
        <p:blipFill rotWithShape="1">
          <a:blip r:embed="rId4">
            <a:alphaModFix/>
          </a:blip>
          <a:srcRect/>
          <a:stretch/>
        </p:blipFill>
        <p:spPr>
          <a:xfrm>
            <a:off x="3048" y="1595631"/>
            <a:ext cx="12076001" cy="457200"/>
          </a:xfrm>
          <a:prstGeom prst="rect">
            <a:avLst/>
          </a:prstGeom>
          <a:noFill/>
          <a:ln>
            <a:noFill/>
          </a:ln>
        </p:spPr>
      </p:pic>
      <p:sp>
        <p:nvSpPr>
          <p:cNvPr id="162" name="Shape 162"/>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a:solidFill>
                  <a:schemeClr val="lt1"/>
                </a:solidFill>
                <a:latin typeface="Century Gothic"/>
                <a:ea typeface="Century Gothic"/>
                <a:cs typeface="Century Gothic"/>
                <a:sym typeface="Century Gothic"/>
              </a:rPr>
              <a:t>Upcoming Events</a:t>
            </a:r>
          </a:p>
        </p:txBody>
      </p:sp>
      <p:pic>
        <p:nvPicPr>
          <p:cNvPr id="163" name="Shape 163"/>
          <p:cNvPicPr preferRelativeResize="0"/>
          <p:nvPr/>
        </p:nvPicPr>
        <p:blipFill rotWithShape="1">
          <a:blip r:embed="rId5">
            <a:alphaModFix/>
          </a:blip>
          <a:srcRect/>
          <a:stretch/>
        </p:blipFill>
        <p:spPr>
          <a:xfrm>
            <a:off x="5959139" y="547387"/>
            <a:ext cx="5626627" cy="566835"/>
          </a:xfrm>
          <a:prstGeom prst="rect">
            <a:avLst/>
          </a:prstGeom>
          <a:noFill/>
          <a:ln>
            <a:noFill/>
          </a:ln>
        </p:spPr>
      </p:pic>
    </p:spTree>
    <p:extLst>
      <p:ext uri="{BB962C8B-B14F-4D97-AF65-F5344CB8AC3E}">
        <p14:creationId xmlns:p14="http://schemas.microsoft.com/office/powerpoint/2010/main" val="3815118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p:nvPr/>
        </p:nvSpPr>
        <p:spPr>
          <a:xfrm>
            <a:off x="0" y="0"/>
            <a:ext cx="12192000" cy="18288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None/>
            </a:pPr>
            <a:endParaRPr sz="4400">
              <a:solidFill>
                <a:schemeClr val="lt1"/>
              </a:solidFill>
              <a:latin typeface="Century Gothic"/>
              <a:ea typeface="Century Gothic"/>
              <a:cs typeface="Century Gothic"/>
              <a:sym typeface="Century Gothic"/>
            </a:endParaRPr>
          </a:p>
        </p:txBody>
      </p:sp>
      <p:sp>
        <p:nvSpPr>
          <p:cNvPr id="169" name="Shape 169"/>
          <p:cNvSpPr/>
          <p:nvPr/>
        </p:nvSpPr>
        <p:spPr>
          <a:xfrm>
            <a:off x="0" y="6400800"/>
            <a:ext cx="12192000" cy="457200"/>
          </a:xfrm>
          <a:prstGeom prst="rect">
            <a:avLst/>
          </a:prstGeom>
          <a:solidFill>
            <a:srgbClr val="00AEEF">
              <a:alpha val="49803"/>
            </a:srgbClr>
          </a:solidFill>
          <a:ln>
            <a:noFill/>
          </a:ln>
        </p:spPr>
        <p:txBody>
          <a:bodyPr wrap="square" lIns="91425" tIns="45700" rIns="91425" bIns="45700" anchor="ctr" anchorCtr="0">
            <a:noAutofit/>
          </a:bodyPr>
          <a:lstStyle/>
          <a:p>
            <a:pPr marL="0" marR="0" lvl="0" indent="0" algn="ctr" rtl="0">
              <a:spcBef>
                <a:spcPts val="0"/>
              </a:spcBef>
              <a:buSzPct val="25000"/>
              <a:buNone/>
            </a:pPr>
            <a:r>
              <a:rPr lang="en-US" sz="2400">
                <a:solidFill>
                  <a:schemeClr val="lt1"/>
                </a:solidFill>
                <a:latin typeface="Century Gothic"/>
                <a:ea typeface="Century Gothic"/>
                <a:cs typeface="Century Gothic"/>
                <a:sym typeface="Century Gothic"/>
              </a:rPr>
              <a:t>CNH Division 14 Blue Robots </a:t>
            </a:r>
          </a:p>
        </p:txBody>
      </p:sp>
      <p:sp>
        <p:nvSpPr>
          <p:cNvPr id="170" name="Shape 170"/>
          <p:cNvSpPr txBox="1"/>
          <p:nvPr/>
        </p:nvSpPr>
        <p:spPr>
          <a:xfrm>
            <a:off x="470175" y="3064950"/>
            <a:ext cx="7322400" cy="2365500"/>
          </a:xfrm>
          <a:prstGeom prst="rect">
            <a:avLst/>
          </a:prstGeom>
          <a:noFill/>
          <a:ln w="76200" cap="flat" cmpd="sng">
            <a:solidFill>
              <a:srgbClr val="0098C3">
                <a:alpha val="49803"/>
              </a:srgbClr>
            </a:solidFill>
            <a:prstDash val="dot"/>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3600" b="1">
                <a:solidFill>
                  <a:schemeClr val="dk1"/>
                </a:solidFill>
                <a:latin typeface="Century Gothic"/>
                <a:ea typeface="Century Gothic"/>
                <a:cs typeface="Century Gothic"/>
                <a:sym typeface="Century Gothic"/>
              </a:rPr>
              <a:t>Rock-EM-Sock-EM Float</a:t>
            </a:r>
          </a:p>
          <a:p>
            <a:pPr marL="457200" marR="0" lvl="0" indent="-457200" algn="ctr" rtl="0">
              <a:spcBef>
                <a:spcPts val="0"/>
              </a:spcBef>
              <a:buClr>
                <a:schemeClr val="dk1"/>
              </a:buClr>
              <a:buSzPct val="100000"/>
              <a:buFont typeface="Century Gothic"/>
              <a:buChar char="●"/>
            </a:pPr>
            <a:r>
              <a:rPr lang="en-US" sz="3600">
                <a:solidFill>
                  <a:schemeClr val="dk1"/>
                </a:solidFill>
                <a:latin typeface="Century Gothic"/>
                <a:ea typeface="Century Gothic"/>
                <a:cs typeface="Century Gothic"/>
                <a:sym typeface="Century Gothic"/>
              </a:rPr>
              <a:t>Bring that to life</a:t>
            </a:r>
          </a:p>
          <a:p>
            <a:pPr marL="457200" marR="0" lvl="0" indent="-457200" algn="ctr" rtl="0">
              <a:spcBef>
                <a:spcPts val="0"/>
              </a:spcBef>
              <a:buClr>
                <a:schemeClr val="dk1"/>
              </a:buClr>
              <a:buSzPct val="100000"/>
              <a:buFont typeface="Century Gothic"/>
              <a:buChar char="●"/>
            </a:pPr>
            <a:r>
              <a:rPr lang="en-US" sz="3600">
                <a:solidFill>
                  <a:schemeClr val="dk1"/>
                </a:solidFill>
                <a:latin typeface="Century Gothic"/>
                <a:ea typeface="Century Gothic"/>
                <a:cs typeface="Century Gothic"/>
                <a:sym typeface="Century Gothic"/>
              </a:rPr>
              <a:t>1 side would be us &amp; other would be the opposing team</a:t>
            </a:r>
            <a:r>
              <a:rPr lang="en-US" sz="3600" b="1">
                <a:solidFill>
                  <a:schemeClr val="dk1"/>
                </a:solidFill>
                <a:latin typeface="Century Gothic"/>
                <a:ea typeface="Century Gothic"/>
                <a:cs typeface="Century Gothic"/>
                <a:sym typeface="Century Gothic"/>
              </a:rPr>
              <a:t> </a:t>
            </a:r>
          </a:p>
          <a:p>
            <a:pPr marR="0" lvl="0" algn="ctr" rtl="0">
              <a:spcBef>
                <a:spcPts val="0"/>
              </a:spcBef>
              <a:buNone/>
            </a:pPr>
            <a:endParaRPr/>
          </a:p>
        </p:txBody>
      </p:sp>
      <p:pic>
        <p:nvPicPr>
          <p:cNvPr id="171" name="Shape 171" descr="CNHlogo.png"/>
          <p:cNvPicPr preferRelativeResize="0"/>
          <p:nvPr/>
        </p:nvPicPr>
        <p:blipFill rotWithShape="1">
          <a:blip r:embed="rId3">
            <a:alphaModFix/>
          </a:blip>
          <a:srcRect/>
          <a:stretch/>
        </p:blipFill>
        <p:spPr>
          <a:xfrm>
            <a:off x="304800" y="125016"/>
            <a:ext cx="1422770" cy="1378725"/>
          </a:xfrm>
          <a:prstGeom prst="rect">
            <a:avLst/>
          </a:prstGeom>
          <a:noFill/>
          <a:ln>
            <a:noFill/>
          </a:ln>
        </p:spPr>
      </p:pic>
      <p:pic>
        <p:nvPicPr>
          <p:cNvPr id="172" name="Shape 172"/>
          <p:cNvPicPr preferRelativeResize="0"/>
          <p:nvPr/>
        </p:nvPicPr>
        <p:blipFill rotWithShape="1">
          <a:blip r:embed="rId4">
            <a:alphaModFix/>
          </a:blip>
          <a:srcRect/>
          <a:stretch/>
        </p:blipFill>
        <p:spPr>
          <a:xfrm>
            <a:off x="3048" y="1595631"/>
            <a:ext cx="12076001" cy="457200"/>
          </a:xfrm>
          <a:prstGeom prst="rect">
            <a:avLst/>
          </a:prstGeom>
          <a:noFill/>
          <a:ln>
            <a:noFill/>
          </a:ln>
        </p:spPr>
      </p:pic>
      <p:sp>
        <p:nvSpPr>
          <p:cNvPr id="173" name="Shape 173"/>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a:solidFill>
                  <a:schemeClr val="lt1"/>
                </a:solidFill>
                <a:latin typeface="Century Gothic"/>
                <a:ea typeface="Century Gothic"/>
                <a:cs typeface="Century Gothic"/>
                <a:sym typeface="Century Gothic"/>
              </a:rPr>
              <a:t>Upcoming Events</a:t>
            </a:r>
          </a:p>
        </p:txBody>
      </p:sp>
      <p:pic>
        <p:nvPicPr>
          <p:cNvPr id="174" name="Shape 174"/>
          <p:cNvPicPr preferRelativeResize="0"/>
          <p:nvPr/>
        </p:nvPicPr>
        <p:blipFill rotWithShape="1">
          <a:blip r:embed="rId5">
            <a:alphaModFix/>
          </a:blip>
          <a:srcRect/>
          <a:stretch/>
        </p:blipFill>
        <p:spPr>
          <a:xfrm>
            <a:off x="5959139" y="547387"/>
            <a:ext cx="5626627" cy="566835"/>
          </a:xfrm>
          <a:prstGeom prst="rect">
            <a:avLst/>
          </a:prstGeom>
          <a:noFill/>
          <a:ln>
            <a:noFill/>
          </a:ln>
        </p:spPr>
      </p:pic>
      <p:pic>
        <p:nvPicPr>
          <p:cNvPr id="175" name="Shape 175" descr="RockemSockemRobots9.JPG"/>
          <p:cNvPicPr preferRelativeResize="0"/>
          <p:nvPr/>
        </p:nvPicPr>
        <p:blipFill>
          <a:blip r:embed="rId6">
            <a:alphaModFix/>
          </a:blip>
          <a:stretch>
            <a:fillRect/>
          </a:stretch>
        </p:blipFill>
        <p:spPr>
          <a:xfrm>
            <a:off x="7971950" y="2534213"/>
            <a:ext cx="3793050" cy="379305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1070</Words>
  <Application>Microsoft Office PowerPoint</Application>
  <PresentationFormat>Widescreen</PresentationFormat>
  <Paragraphs>177</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Century Gothic</vt:lpstr>
      <vt:lpstr>Arial</vt:lpstr>
      <vt:lpstr>Verdana</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 Watson</dc:creator>
  <cp:lastModifiedBy>Talia R Le</cp:lastModifiedBy>
  <cp:revision>7</cp:revision>
  <dcterms:modified xsi:type="dcterms:W3CDTF">2017-10-03T20:38:59Z</dcterms:modified>
</cp:coreProperties>
</file>