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1"/>
  </p:notesMasterIdLst>
  <p:sldIdLst>
    <p:sldId id="256" r:id="rId2"/>
    <p:sldId id="257" r:id="rId3"/>
    <p:sldId id="258" r:id="rId4"/>
    <p:sldId id="260" r:id="rId5"/>
    <p:sldId id="261" r:id="rId6"/>
    <p:sldId id="263" r:id="rId7"/>
    <p:sldId id="288" r:id="rId8"/>
    <p:sldId id="262" r:id="rId9"/>
    <p:sldId id="266" r:id="rId10"/>
    <p:sldId id="269" r:id="rId11"/>
    <p:sldId id="289" r:id="rId12"/>
    <p:sldId id="270" r:id="rId13"/>
    <p:sldId id="268" r:id="rId14"/>
    <p:sldId id="271" r:id="rId15"/>
    <p:sldId id="272" r:id="rId16"/>
    <p:sldId id="273" r:id="rId17"/>
    <p:sldId id="274" r:id="rId18"/>
    <p:sldId id="275" r:id="rId19"/>
    <p:sldId id="277" r:id="rId20"/>
    <p:sldId id="278" r:id="rId21"/>
    <p:sldId id="279" r:id="rId22"/>
    <p:sldId id="280" r:id="rId23"/>
    <p:sldId id="281" r:id="rId24"/>
    <p:sldId id="282" r:id="rId25"/>
    <p:sldId id="283" r:id="rId26"/>
    <p:sldId id="284" r:id="rId27"/>
    <p:sldId id="285" r:id="rId28"/>
    <p:sldId id="286" r:id="rId29"/>
    <p:sldId id="287" r:id="rId30"/>
  </p:sldIdLst>
  <p:sldSz cx="12192000" cy="6858000"/>
  <p:notesSz cx="6858000" cy="9144000"/>
  <p:embeddedFontLst>
    <p:embeddedFont>
      <p:font typeface="Verdana" panose="020B0604030504040204" pitchFamily="34" charset="0"/>
      <p:regular r:id="rId32"/>
      <p:bold r:id="rId33"/>
      <p:italic r:id="rId34"/>
      <p:boldItalic r:id="rId35"/>
    </p:embeddedFont>
    <p:embeddedFont>
      <p:font typeface="Calibri" panose="020F0502020204030204" pitchFamily="34" charset="0"/>
      <p:regular r:id="rId36"/>
      <p:bold r:id="rId37"/>
      <p:italic r:id="rId38"/>
      <p:boldItalic r:id="rId39"/>
    </p:embeddedFont>
    <p:embeddedFont>
      <p:font typeface="Century Gothic" panose="020B050202020202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0" autoAdjust="0"/>
    <p:restoredTop sz="94660"/>
  </p:normalViewPr>
  <p:slideViewPr>
    <p:cSldViewPr snapToGrid="0">
      <p:cViewPr varScale="1">
        <p:scale>
          <a:sx n="86" d="100"/>
          <a:sy n="86" d="100"/>
        </p:scale>
        <p:origin x="72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wrap="square" lIns="91425" tIns="91425" rIns="91425" bIns="91425"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marL="0" marR="0" lvl="0"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1pPr>
            <a:lvl2pPr marL="457200" marR="0" lvl="1"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2pPr>
            <a:lvl3pPr marL="914400" marR="0" lvl="2"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3pPr>
            <a:lvl4pPr marL="1371600" marR="0" lvl="3"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4pPr>
            <a:lvl5pPr marL="1828800" marR="0" lvl="4"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5pPr>
            <a:lvl6pPr marL="2286000" marR="0" lvl="5"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6pPr>
            <a:lvl7pPr marL="2743200" marR="0" lvl="6"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7pPr>
            <a:lvl8pPr marL="3200400" marR="0" lvl="7"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8pPr>
            <a:lvl9pPr marL="3657600" marR="0" lvl="8"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4023078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80840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471197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59487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44" name="Shape 2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292204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22" name="Shape 2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829476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55" name="Shape 2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19954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66" name="Shape 2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77270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7" name="Shape 277"/>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78" name="Shape 278"/>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588037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9" name="Shape 289"/>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90" name="Shape 290"/>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02097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01" name="Shape 3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31032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27" name="Shape 3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38183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67735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38" name="Shape 3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2351056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49" name="Shape 3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006339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60" name="Shape 3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651712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72" name="Shape 3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488089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84" name="Shape 3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682392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95" name="Shape 3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080967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06" name="Shape 4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764876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Shape 41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17" name="Shape 4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456775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33" name="Shape 4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207868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Shape 44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45" name="Shape 4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270779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52998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469295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87762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6" name="Shape 166"/>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67" name="Shape 167"/>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2385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15924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38896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93908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524000" y="1122363"/>
            <a:ext cx="9144000" cy="2387600"/>
          </a:xfrm>
          <a:prstGeom prst="rect">
            <a:avLst/>
          </a:prstGeom>
          <a:noFill/>
          <a:ln>
            <a:noFill/>
          </a:ln>
        </p:spPr>
        <p:txBody>
          <a:bodyPr wrap="square" lIns="91425" tIns="91425" rIns="91425" bIns="91425" anchor="b" anchorCtr="0"/>
          <a:lstStyle>
            <a:lvl1pPr marL="0" marR="0" lvl="0" indent="0" algn="ctr" rtl="0">
              <a:lnSpc>
                <a:spcPct val="90000"/>
              </a:lnSpc>
              <a:spcBef>
                <a:spcPts val="0"/>
              </a:spcBef>
              <a:spcAft>
                <a:spcPts val="0"/>
              </a:spcAft>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7" name="Shape 17"/>
          <p:cNvSpPr txBox="1">
            <a:spLocks noGrp="1"/>
          </p:cNvSpPr>
          <p:nvPr>
            <p:ph type="subTitle" idx="1"/>
          </p:nvPr>
        </p:nvSpPr>
        <p:spPr>
          <a:xfrm>
            <a:off x="1524000" y="3602038"/>
            <a:ext cx="9144000" cy="1655762"/>
          </a:xfrm>
          <a:prstGeom prst="rect">
            <a:avLst/>
          </a:prstGeom>
          <a:noFill/>
          <a:ln>
            <a:noFill/>
          </a:ln>
        </p:spPr>
        <p:txBody>
          <a:bodyPr wrap="square" lIns="91425" tIns="91425" rIns="91425" bIns="91425" anchor="t" anchorCtr="0"/>
          <a:lstStyle>
            <a:lvl1pPr marL="0" marR="0" lvl="0" indent="0" algn="ctr" rtl="0">
              <a:lnSpc>
                <a:spcPct val="90000"/>
              </a:lnSpc>
              <a:spcBef>
                <a:spcPts val="100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spcAft>
                <a:spcPts val="0"/>
              </a:spcAft>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4" name="Shape 74"/>
          <p:cNvSpPr txBox="1">
            <a:spLocks noGrp="1"/>
          </p:cNvSpPr>
          <p:nvPr>
            <p:ph type="body" idx="1"/>
          </p:nvPr>
        </p:nvSpPr>
        <p:spPr>
          <a:xfrm rot="5400000">
            <a:off x="3920331" y="-1256506"/>
            <a:ext cx="4351338" cy="10515600"/>
          </a:xfrm>
          <a:prstGeom prst="rect">
            <a:avLst/>
          </a:prstGeom>
          <a:noFill/>
          <a:ln>
            <a:noFill/>
          </a:ln>
        </p:spPr>
        <p:txBody>
          <a:bodyPr wrap="square"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7133431" y="1956594"/>
            <a:ext cx="5811838" cy="2628900"/>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80" name="Shape 80"/>
          <p:cNvSpPr txBox="1">
            <a:spLocks noGrp="1"/>
          </p:cNvSpPr>
          <p:nvPr>
            <p:ph type="body" idx="1"/>
          </p:nvPr>
        </p:nvSpPr>
        <p:spPr>
          <a:xfrm rot="5400000">
            <a:off x="1799431" y="-596106"/>
            <a:ext cx="5811838" cy="7734300"/>
          </a:xfrm>
          <a:prstGeom prst="rect">
            <a:avLst/>
          </a:prstGeom>
          <a:noFill/>
          <a:ln>
            <a:noFill/>
          </a:ln>
        </p:spPr>
        <p:txBody>
          <a:bodyPr wrap="square"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3" name="Shape 23"/>
          <p:cNvSpPr txBox="1">
            <a:spLocks noGrp="1"/>
          </p:cNvSpPr>
          <p:nvPr>
            <p:ph type="body" idx="1"/>
          </p:nvPr>
        </p:nvSpPr>
        <p:spPr>
          <a:xfrm>
            <a:off x="838200" y="1825625"/>
            <a:ext cx="10515600" cy="4351338"/>
          </a:xfrm>
          <a:prstGeom prst="rect">
            <a:avLst/>
          </a:prstGeom>
          <a:noFill/>
          <a:ln>
            <a:noFill/>
          </a:ln>
        </p:spPr>
        <p:txBody>
          <a:bodyPr wrap="square"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831850" y="1709738"/>
            <a:ext cx="10515600" cy="2852737"/>
          </a:xfrm>
          <a:prstGeom prst="rect">
            <a:avLst/>
          </a:prstGeom>
          <a:noFill/>
          <a:ln>
            <a:noFill/>
          </a:ln>
        </p:spPr>
        <p:txBody>
          <a:bodyPr wrap="square" lIns="91425" tIns="91425" rIns="91425" bIns="91425" anchor="b" anchorCtr="0"/>
          <a:lstStyle>
            <a:lvl1pPr marL="0" marR="0" lvl="0" indent="0" algn="l" rtl="0">
              <a:lnSpc>
                <a:spcPct val="90000"/>
              </a:lnSpc>
              <a:spcBef>
                <a:spcPts val="0"/>
              </a:spcBef>
              <a:spcAft>
                <a:spcPts val="0"/>
              </a:spcAft>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9" name="Shape 29"/>
          <p:cNvSpPr txBox="1">
            <a:spLocks noGrp="1"/>
          </p:cNvSpPr>
          <p:nvPr>
            <p:ph type="body" idx="1"/>
          </p:nvPr>
        </p:nvSpPr>
        <p:spPr>
          <a:xfrm>
            <a:off x="831850" y="4589463"/>
            <a:ext cx="10515600" cy="1500187"/>
          </a:xfrm>
          <a:prstGeom prst="rect">
            <a:avLst/>
          </a:prstGeom>
          <a:noFill/>
          <a:ln>
            <a:noFill/>
          </a:ln>
        </p:spPr>
        <p:txBody>
          <a:bodyPr wrap="square" lIns="91425" tIns="91425" rIns="91425" bIns="91425" anchor="t" anchorCtr="0"/>
          <a:lstStyle>
            <a:lvl1pPr marL="0" marR="0" lvl="0" indent="0" algn="l" rtl="0">
              <a:lnSpc>
                <a:spcPct val="90000"/>
              </a:lnSpc>
              <a:spcBef>
                <a:spcPts val="100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spcAft>
                <a:spcPts val="0"/>
              </a:spcAft>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5" name="Shape 35"/>
          <p:cNvSpPr txBox="1">
            <a:spLocks noGrp="1"/>
          </p:cNvSpPr>
          <p:nvPr>
            <p:ph type="body" idx="1"/>
          </p:nvPr>
        </p:nvSpPr>
        <p:spPr>
          <a:xfrm>
            <a:off x="838200" y="1825625"/>
            <a:ext cx="5181600" cy="4351338"/>
          </a:xfrm>
          <a:prstGeom prst="rect">
            <a:avLst/>
          </a:prstGeom>
          <a:noFill/>
          <a:ln>
            <a:noFill/>
          </a:ln>
        </p:spPr>
        <p:txBody>
          <a:bodyPr wrap="square"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6172200" y="1825625"/>
            <a:ext cx="5181600" cy="4351338"/>
          </a:xfrm>
          <a:prstGeom prst="rect">
            <a:avLst/>
          </a:prstGeom>
          <a:noFill/>
          <a:ln>
            <a:noFill/>
          </a:ln>
        </p:spPr>
        <p:txBody>
          <a:bodyPr wrap="square"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839788"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2" name="Shape 42"/>
          <p:cNvSpPr txBox="1">
            <a:spLocks noGrp="1"/>
          </p:cNvSpPr>
          <p:nvPr>
            <p:ph type="body" idx="1"/>
          </p:nvPr>
        </p:nvSpPr>
        <p:spPr>
          <a:xfrm>
            <a:off x="839788" y="1681163"/>
            <a:ext cx="5157787" cy="823912"/>
          </a:xfrm>
          <a:prstGeom prst="rect">
            <a:avLst/>
          </a:prstGeom>
          <a:noFill/>
          <a:ln>
            <a:noFill/>
          </a:ln>
        </p:spPr>
        <p:txBody>
          <a:bodyPr wrap="square" lIns="91425" tIns="91425" rIns="91425" bIns="91425" anchor="b" anchorCtr="0"/>
          <a:lstStyle>
            <a:lvl1pPr marL="0" marR="0" lvl="0" indent="0" algn="l" rtl="0">
              <a:lnSpc>
                <a:spcPct val="90000"/>
              </a:lnSpc>
              <a:spcBef>
                <a:spcPts val="100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839788" y="2505075"/>
            <a:ext cx="5157787" cy="3684588"/>
          </a:xfrm>
          <a:prstGeom prst="rect">
            <a:avLst/>
          </a:prstGeom>
          <a:noFill/>
          <a:ln>
            <a:noFill/>
          </a:ln>
        </p:spPr>
        <p:txBody>
          <a:bodyPr wrap="square"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6172200" y="1681163"/>
            <a:ext cx="5183188" cy="823912"/>
          </a:xfrm>
          <a:prstGeom prst="rect">
            <a:avLst/>
          </a:prstGeom>
          <a:noFill/>
          <a:ln>
            <a:noFill/>
          </a:ln>
        </p:spPr>
        <p:txBody>
          <a:bodyPr wrap="square" lIns="91425" tIns="91425" rIns="91425" bIns="91425" anchor="b" anchorCtr="0"/>
          <a:lstStyle>
            <a:lvl1pPr marL="0" marR="0" lvl="0" indent="0" algn="l" rtl="0">
              <a:lnSpc>
                <a:spcPct val="90000"/>
              </a:lnSpc>
              <a:spcBef>
                <a:spcPts val="100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6172200" y="2505075"/>
            <a:ext cx="5183188" cy="3684588"/>
          </a:xfrm>
          <a:prstGeom prst="rect">
            <a:avLst/>
          </a:prstGeom>
          <a:noFill/>
          <a:ln>
            <a:noFill/>
          </a:ln>
        </p:spPr>
        <p:txBody>
          <a:bodyPr wrap="square"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51" name="Shape 51"/>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839788" y="457200"/>
            <a:ext cx="3932237"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spcAft>
                <a:spcPts val="0"/>
              </a:spcAft>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0" name="Shape 60"/>
          <p:cNvSpPr txBox="1">
            <a:spLocks noGrp="1"/>
          </p:cNvSpPr>
          <p:nvPr>
            <p:ph type="body" idx="1"/>
          </p:nvPr>
        </p:nvSpPr>
        <p:spPr>
          <a:xfrm>
            <a:off x="5183188" y="987425"/>
            <a:ext cx="6172200" cy="4873625"/>
          </a:xfrm>
          <a:prstGeom prst="rect">
            <a:avLst/>
          </a:prstGeom>
          <a:noFill/>
          <a:ln>
            <a:noFill/>
          </a:ln>
        </p:spPr>
        <p:txBody>
          <a:bodyPr wrap="square" lIns="91425" tIns="91425" rIns="91425" bIns="91425" anchor="t" anchorCtr="0"/>
          <a:lstStyle>
            <a:lvl1pPr marL="228600" marR="0" lvl="0" indent="177800" algn="l" rtl="0">
              <a:lnSpc>
                <a:spcPct val="90000"/>
              </a:lnSpc>
              <a:spcBef>
                <a:spcPts val="100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127000" algn="l" rtl="0">
              <a:lnSpc>
                <a:spcPct val="90000"/>
              </a:lnSpc>
              <a:spcBef>
                <a:spcPts val="5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839788" y="2057400"/>
            <a:ext cx="3932237" cy="3811588"/>
          </a:xfrm>
          <a:prstGeom prst="rect">
            <a:avLst/>
          </a:prstGeom>
          <a:noFill/>
          <a:ln>
            <a:noFill/>
          </a:ln>
        </p:spPr>
        <p:txBody>
          <a:bodyPr wrap="square" lIns="91425" tIns="91425" rIns="91425" bIns="91425" anchor="t" anchorCtr="0"/>
          <a:lstStyle>
            <a:lvl1pPr marL="0" marR="0" lvl="0" indent="0" algn="l" rtl="0">
              <a:lnSpc>
                <a:spcPct val="90000"/>
              </a:lnSpc>
              <a:spcBef>
                <a:spcPts val="10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39788" y="457200"/>
            <a:ext cx="3932237"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spcAft>
                <a:spcPts val="0"/>
              </a:spcAft>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7" name="Shape 67"/>
          <p:cNvSpPr>
            <a:spLocks noGrp="1"/>
          </p:cNvSpPr>
          <p:nvPr>
            <p:ph type="pic" idx="2"/>
          </p:nvPr>
        </p:nvSpPr>
        <p:spPr>
          <a:xfrm>
            <a:off x="5183188" y="987425"/>
            <a:ext cx="6172200" cy="4873625"/>
          </a:xfrm>
          <a:prstGeom prst="rect">
            <a:avLst/>
          </a:prstGeom>
          <a:noFill/>
          <a:ln>
            <a:noFill/>
          </a:ln>
        </p:spPr>
        <p:txBody>
          <a:bodyPr wrap="square" lIns="91425" tIns="91425" rIns="91425" bIns="91425" anchor="t" anchorCtr="0"/>
          <a:lstStyle>
            <a:lvl1pPr marL="0" marR="0" lvl="0" indent="0" algn="l" rtl="0">
              <a:lnSpc>
                <a:spcPct val="90000"/>
              </a:lnSpc>
              <a:spcBef>
                <a:spcPts val="1000"/>
              </a:spcBef>
              <a:spcAft>
                <a:spcPts val="0"/>
              </a:spcAft>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839788" y="2057400"/>
            <a:ext cx="3932237" cy="3811588"/>
          </a:xfrm>
          <a:prstGeom prst="rect">
            <a:avLst/>
          </a:prstGeom>
          <a:noFill/>
          <a:ln>
            <a:noFill/>
          </a:ln>
        </p:spPr>
        <p:txBody>
          <a:bodyPr wrap="square" lIns="91425" tIns="91425" rIns="91425" bIns="91425" anchor="t" anchorCtr="0"/>
          <a:lstStyle>
            <a:lvl1pPr marL="0" marR="0" lvl="0" indent="0" algn="l" rtl="0">
              <a:lnSpc>
                <a:spcPct val="90000"/>
              </a:lnSpc>
              <a:spcBef>
                <a:spcPts val="10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 name="Shape 11"/>
          <p:cNvSpPr txBox="1">
            <a:spLocks noGrp="1"/>
          </p:cNvSpPr>
          <p:nvPr>
            <p:ph type="body" idx="1"/>
          </p:nvPr>
        </p:nvSpPr>
        <p:spPr>
          <a:xfrm>
            <a:off x="838200" y="1825625"/>
            <a:ext cx="10515600" cy="4351338"/>
          </a:xfrm>
          <a:prstGeom prst="rect">
            <a:avLst/>
          </a:prstGeom>
          <a:noFill/>
          <a:ln>
            <a:noFill/>
          </a:ln>
        </p:spPr>
        <p:txBody>
          <a:bodyPr wrap="square"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7.xml.rels><?xml version="1.0" encoding="UTF-8" standalone="yes"?>
<Relationships xmlns="http://schemas.openxmlformats.org/package/2006/relationships"><Relationship Id="rId3" Type="http://schemas.openxmlformats.org/officeDocument/2006/relationships/hyperlink" Target="mailto:yc.kc.president@gmail.com"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10" Type="http://schemas.openxmlformats.org/officeDocument/2006/relationships/image" Target="../media/image9.jpg"/><Relationship Id="rId4" Type="http://schemas.openxmlformats.org/officeDocument/2006/relationships/image" Target="../media/image3.gif"/><Relationship Id="rId9" Type="http://schemas.openxmlformats.org/officeDocument/2006/relationships/image" Target="../media/image8.jp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gif"/></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3.gif"/></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27.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image" Target="../media/image11.png"/><Relationship Id="rId7"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4.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a:solidFill>
                <a:schemeClr val="lt1"/>
              </a:solidFill>
              <a:latin typeface="Century Gothic"/>
              <a:ea typeface="Century Gothic"/>
              <a:cs typeface="Century Gothic"/>
              <a:sym typeface="Century Gothic"/>
            </a:endParaRPr>
          </a:p>
        </p:txBody>
      </p:sp>
      <p:sp>
        <p:nvSpPr>
          <p:cNvPr id="89" name="Shape 89"/>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90" name="Shape 90"/>
          <p:cNvSpPr txBox="1"/>
          <p:nvPr/>
        </p:nvSpPr>
        <p:spPr>
          <a:xfrm>
            <a:off x="1528498" y="2807046"/>
            <a:ext cx="9153397" cy="3416320"/>
          </a:xfrm>
          <a:prstGeom prst="rect">
            <a:avLst/>
          </a:prstGeom>
          <a:noFill/>
          <a:ln>
            <a:noFill/>
          </a:ln>
        </p:spPr>
        <p:txBody>
          <a:bodyPr wrap="square" lIns="91425" tIns="45700" rIns="91425" bIns="45700" anchor="t" anchorCtr="0">
            <a:noAutofit/>
          </a:bodyPr>
          <a:lstStyle/>
          <a:p>
            <a:pPr marL="0" marR="0" lvl="0" indent="0" algn="ctr" rtl="0">
              <a:lnSpc>
                <a:spcPct val="150000"/>
              </a:lnSpc>
              <a:spcBef>
                <a:spcPts val="0"/>
              </a:spcBef>
              <a:spcAft>
                <a:spcPts val="0"/>
              </a:spcAft>
              <a:buClr>
                <a:schemeClr val="dk1"/>
              </a:buClr>
              <a:buSzPct val="25000"/>
              <a:buFont typeface="Century Gothic"/>
              <a:buNone/>
            </a:pPr>
            <a:r>
              <a:rPr lang="en-US" sz="4800" b="0" i="0" u="none" strike="noStrike" cap="none" dirty="0">
                <a:solidFill>
                  <a:schemeClr val="dk1"/>
                </a:solidFill>
                <a:latin typeface="Century Gothic"/>
                <a:ea typeface="Century Gothic"/>
                <a:cs typeface="Century Gothic"/>
                <a:sym typeface="Century Gothic"/>
              </a:rPr>
              <a:t>YCHS Key Club Meeting</a:t>
            </a:r>
          </a:p>
          <a:p>
            <a:pPr marL="0" marR="0" lvl="0" indent="0" algn="ctr" rtl="0">
              <a:lnSpc>
                <a:spcPct val="150000"/>
              </a:lnSpc>
              <a:spcBef>
                <a:spcPts val="0"/>
              </a:spcBef>
              <a:spcAft>
                <a:spcPts val="0"/>
              </a:spcAft>
              <a:buClr>
                <a:schemeClr val="dk1"/>
              </a:buClr>
              <a:buSzPct val="25000"/>
              <a:buFont typeface="Century Gothic"/>
              <a:buNone/>
            </a:pPr>
            <a:r>
              <a:rPr lang="en-US" sz="4800" b="0" i="0" u="none" strike="noStrike" cap="none" dirty="0">
                <a:solidFill>
                  <a:schemeClr val="dk1"/>
                </a:solidFill>
                <a:latin typeface="Century Gothic"/>
                <a:ea typeface="Century Gothic"/>
                <a:cs typeface="Century Gothic"/>
                <a:sym typeface="Century Gothic"/>
              </a:rPr>
              <a:t>October </a:t>
            </a:r>
            <a:r>
              <a:rPr lang="en-US" sz="4800" b="0" i="0" u="none" strike="noStrike" cap="none" dirty="0" smtClean="0">
                <a:solidFill>
                  <a:schemeClr val="dk1"/>
                </a:solidFill>
                <a:latin typeface="Century Gothic"/>
                <a:ea typeface="Century Gothic"/>
                <a:cs typeface="Century Gothic"/>
                <a:sym typeface="Century Gothic"/>
              </a:rPr>
              <a:t>17</a:t>
            </a:r>
            <a:r>
              <a:rPr lang="en-US" sz="4800" b="0" i="0" u="none" strike="noStrike" cap="none" baseline="30000" dirty="0" smtClean="0">
                <a:solidFill>
                  <a:schemeClr val="dk1"/>
                </a:solidFill>
                <a:latin typeface="Century Gothic"/>
                <a:ea typeface="Century Gothic"/>
                <a:cs typeface="Century Gothic"/>
                <a:sym typeface="Century Gothic"/>
              </a:rPr>
              <a:t>th</a:t>
            </a:r>
            <a:r>
              <a:rPr lang="en-US" sz="4800" b="0" i="0" u="none" strike="noStrike" cap="none" dirty="0">
                <a:solidFill>
                  <a:schemeClr val="dk1"/>
                </a:solidFill>
                <a:latin typeface="Century Gothic"/>
                <a:ea typeface="Century Gothic"/>
                <a:cs typeface="Century Gothic"/>
                <a:sym typeface="Century Gothic"/>
              </a:rPr>
              <a:t>, 2017</a:t>
            </a:r>
          </a:p>
          <a:p>
            <a:pPr marL="0" marR="0" lvl="0" indent="0" algn="ctr" rtl="0">
              <a:lnSpc>
                <a:spcPct val="150000"/>
              </a:lnSpc>
              <a:spcBef>
                <a:spcPts val="0"/>
              </a:spcBef>
              <a:spcAft>
                <a:spcPts val="0"/>
              </a:spcAft>
              <a:buClr>
                <a:schemeClr val="dk1"/>
              </a:buClr>
              <a:buSzPct val="25000"/>
              <a:buFont typeface="Century Gothic"/>
              <a:buNone/>
            </a:pPr>
            <a:r>
              <a:rPr lang="en-US" sz="4800" b="0" i="0" u="none" strike="noStrike" cap="none" dirty="0">
                <a:solidFill>
                  <a:schemeClr val="dk1"/>
                </a:solidFill>
                <a:latin typeface="Century Gothic"/>
                <a:ea typeface="Century Gothic"/>
                <a:cs typeface="Century Gothic"/>
                <a:sym typeface="Century Gothic"/>
              </a:rPr>
              <a:t>Division 14 Blue Robots</a:t>
            </a:r>
          </a:p>
        </p:txBody>
      </p:sp>
      <p:pic>
        <p:nvPicPr>
          <p:cNvPr id="91" name="Shape 91"/>
          <p:cNvPicPr preferRelativeResize="0"/>
          <p:nvPr/>
        </p:nvPicPr>
        <p:blipFill rotWithShape="1">
          <a:blip r:embed="rId3">
            <a:alphaModFix/>
          </a:blip>
          <a:srcRect/>
          <a:stretch/>
        </p:blipFill>
        <p:spPr>
          <a:xfrm>
            <a:off x="9117543" y="2592243"/>
            <a:ext cx="3275619" cy="3780299"/>
          </a:xfrm>
          <a:prstGeom prst="rect">
            <a:avLst/>
          </a:prstGeom>
          <a:noFill/>
          <a:ln>
            <a:noFill/>
          </a:ln>
        </p:spPr>
      </p:pic>
      <p:pic>
        <p:nvPicPr>
          <p:cNvPr id="92" name="Shape 92"/>
          <p:cNvPicPr preferRelativeResize="0"/>
          <p:nvPr/>
        </p:nvPicPr>
        <p:blipFill rotWithShape="1">
          <a:blip r:embed="rId3">
            <a:alphaModFix/>
          </a:blip>
          <a:srcRect/>
          <a:stretch/>
        </p:blipFill>
        <p:spPr>
          <a:xfrm flipH="1">
            <a:off x="-130460" y="2609473"/>
            <a:ext cx="3272919" cy="3777182"/>
          </a:xfrm>
          <a:prstGeom prst="rect">
            <a:avLst/>
          </a:prstGeom>
          <a:noFill/>
          <a:ln>
            <a:noFill/>
          </a:ln>
        </p:spPr>
      </p:pic>
      <p:pic>
        <p:nvPicPr>
          <p:cNvPr id="93" name="Shape 93" descr="CNHlogo.png"/>
          <p:cNvPicPr preferRelativeResize="0"/>
          <p:nvPr/>
        </p:nvPicPr>
        <p:blipFill rotWithShape="1">
          <a:blip r:embed="rId4">
            <a:alphaModFix/>
          </a:blip>
          <a:srcRect/>
          <a:stretch/>
        </p:blipFill>
        <p:spPr>
          <a:xfrm>
            <a:off x="269886" y="109886"/>
            <a:ext cx="1419296" cy="1377025"/>
          </a:xfrm>
          <a:prstGeom prst="rect">
            <a:avLst/>
          </a:prstGeom>
          <a:noFill/>
          <a:ln>
            <a:noFill/>
          </a:ln>
        </p:spPr>
      </p:pic>
      <p:pic>
        <p:nvPicPr>
          <p:cNvPr id="94" name="Shape 94"/>
          <p:cNvPicPr preferRelativeResize="0"/>
          <p:nvPr/>
        </p:nvPicPr>
        <p:blipFill rotWithShape="1">
          <a:blip r:embed="rId5">
            <a:alphaModFix/>
          </a:blip>
          <a:srcRect/>
          <a:stretch/>
        </p:blipFill>
        <p:spPr>
          <a:xfrm>
            <a:off x="0" y="1600200"/>
            <a:ext cx="11967088" cy="457200"/>
          </a:xfrm>
          <a:prstGeom prst="rect">
            <a:avLst/>
          </a:prstGeom>
          <a:noFill/>
          <a:ln>
            <a:noFill/>
          </a:ln>
        </p:spPr>
      </p:pic>
      <p:sp>
        <p:nvSpPr>
          <p:cNvPr id="95" name="Shape 95"/>
          <p:cNvSpPr txBox="1"/>
          <p:nvPr/>
        </p:nvSpPr>
        <p:spPr>
          <a:xfrm>
            <a:off x="4632960" y="513591"/>
            <a:ext cx="7559039" cy="646331"/>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3600" b="1" i="0" u="none" strike="noStrike" cap="none">
                <a:solidFill>
                  <a:schemeClr val="lt1"/>
                </a:solidFill>
                <a:latin typeface="Century Gothic"/>
                <a:ea typeface="Century Gothic"/>
                <a:cs typeface="Century Gothic"/>
                <a:sym typeface="Century Gothic"/>
              </a:rPr>
              <a:t>      </a:t>
            </a:r>
          </a:p>
        </p:txBody>
      </p:sp>
      <p:pic>
        <p:nvPicPr>
          <p:cNvPr id="96" name="Shape 96"/>
          <p:cNvPicPr preferRelativeResize="0"/>
          <p:nvPr/>
        </p:nvPicPr>
        <p:blipFill rotWithShape="1">
          <a:blip r:embed="rId6">
            <a:alphaModFix/>
          </a:blip>
          <a:srcRect/>
          <a:stretch/>
        </p:blipFill>
        <p:spPr>
          <a:xfrm>
            <a:off x="5989319" y="553267"/>
            <a:ext cx="5626158" cy="566693"/>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p:nvPr/>
        </p:nvSpPr>
        <p:spPr>
          <a:xfrm>
            <a:off x="0" y="0"/>
            <a:ext cx="12192000" cy="18288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a:solidFill>
                <a:schemeClr val="lt1"/>
              </a:solidFill>
              <a:latin typeface="Century Gothic"/>
              <a:ea typeface="Century Gothic"/>
              <a:cs typeface="Century Gothic"/>
              <a:sym typeface="Century Gothic"/>
            </a:endParaRPr>
          </a:p>
        </p:txBody>
      </p:sp>
      <p:sp>
        <p:nvSpPr>
          <p:cNvPr id="236" name="Shape 236"/>
          <p:cNvSpPr/>
          <p:nvPr/>
        </p:nvSpPr>
        <p:spPr>
          <a:xfrm>
            <a:off x="0" y="6400800"/>
            <a:ext cx="12192000" cy="4572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a:solidFill>
                  <a:schemeClr val="lt1"/>
                </a:solidFill>
                <a:latin typeface="Century Gothic"/>
                <a:ea typeface="Century Gothic"/>
                <a:cs typeface="Century Gothic"/>
                <a:sym typeface="Century Gothic"/>
              </a:rPr>
              <a:t>CNH Division 14 Blue Robots </a:t>
            </a:r>
          </a:p>
        </p:txBody>
      </p:sp>
      <p:sp>
        <p:nvSpPr>
          <p:cNvPr id="237" name="Shape 237"/>
          <p:cNvSpPr txBox="1"/>
          <p:nvPr/>
        </p:nvSpPr>
        <p:spPr>
          <a:xfrm>
            <a:off x="470175" y="3108499"/>
            <a:ext cx="11116200" cy="2965541"/>
          </a:xfrm>
          <a:prstGeom prst="rect">
            <a:avLst/>
          </a:prstGeom>
          <a:noFill/>
          <a:ln w="76200" cap="flat" cmpd="sng">
            <a:solidFill>
              <a:srgbClr val="0098C3">
                <a:alpha val="49410"/>
              </a:srgbClr>
            </a:solidFill>
            <a:prstDash val="dot"/>
            <a:round/>
            <a:headEnd type="none" w="med" len="med"/>
            <a:tailEnd type="none" w="med" len="med"/>
          </a:ln>
        </p:spPr>
        <p:txBody>
          <a:bodyPr wrap="square" lIns="91425" tIns="45700" rIns="91425" bIns="45700" anchor="t" anchorCtr="0">
            <a:noAutofit/>
          </a:bodyPr>
          <a:lstStyle/>
          <a:p>
            <a:pPr marR="0" lvl="0" algn="ctr" rtl="0">
              <a:lnSpc>
                <a:spcPct val="100000"/>
              </a:lnSpc>
              <a:spcBef>
                <a:spcPts val="0"/>
              </a:spcBef>
              <a:spcAft>
                <a:spcPts val="0"/>
              </a:spcAft>
              <a:buClr>
                <a:schemeClr val="dk1"/>
              </a:buClr>
              <a:buSzPct val="100000"/>
            </a:pPr>
            <a:r>
              <a:rPr lang="en-US" sz="3600" b="1" dirty="0" smtClean="0">
                <a:solidFill>
                  <a:schemeClr val="dk1"/>
                </a:solidFill>
                <a:latin typeface="Century Gothic"/>
                <a:ea typeface="Century Gothic"/>
                <a:cs typeface="Century Gothic"/>
                <a:sym typeface="Century Gothic"/>
              </a:rPr>
              <a:t>Family Fall Festival</a:t>
            </a:r>
          </a:p>
          <a:p>
            <a:pPr marL="571500" marR="0" lvl="0" indent="-571500" algn="ctr" rtl="0">
              <a:lnSpc>
                <a:spcPct val="100000"/>
              </a:lnSpc>
              <a:spcBef>
                <a:spcPts val="0"/>
              </a:spcBef>
              <a:spcAft>
                <a:spcPts val="0"/>
              </a:spcAft>
              <a:buClr>
                <a:schemeClr val="dk1"/>
              </a:buClr>
              <a:buSzPct val="100000"/>
              <a:buFont typeface="Arial"/>
              <a:buChar char="•"/>
            </a:pPr>
            <a:r>
              <a:rPr lang="en-US" sz="3600" dirty="0" smtClean="0">
                <a:solidFill>
                  <a:schemeClr val="dk1"/>
                </a:solidFill>
                <a:latin typeface="Century Gothic"/>
                <a:ea typeface="Century Gothic"/>
                <a:cs typeface="Century Gothic"/>
                <a:sym typeface="Century Gothic"/>
              </a:rPr>
              <a:t>October 19th (THIS Thursday)</a:t>
            </a:r>
            <a:endParaRPr lang="en-US" sz="3600" dirty="0">
              <a:solidFill>
                <a:schemeClr val="dk1"/>
              </a:solidFill>
              <a:latin typeface="Century Gothic"/>
              <a:ea typeface="Century Gothic"/>
              <a:cs typeface="Century Gothic"/>
              <a:sym typeface="Century Gothic"/>
            </a:endParaRPr>
          </a:p>
          <a:p>
            <a:pPr marL="571500" marR="0" lvl="0" indent="-571500" algn="ctr" rtl="0">
              <a:lnSpc>
                <a:spcPct val="100000"/>
              </a:lnSpc>
              <a:spcBef>
                <a:spcPts val="0"/>
              </a:spcBef>
              <a:spcAft>
                <a:spcPts val="0"/>
              </a:spcAft>
              <a:buClr>
                <a:schemeClr val="dk1"/>
              </a:buClr>
              <a:buSzPct val="100000"/>
              <a:buFont typeface="Century Gothic"/>
              <a:buChar char="•"/>
            </a:pPr>
            <a:r>
              <a:rPr lang="en-US" sz="3600" dirty="0" smtClean="0">
                <a:solidFill>
                  <a:schemeClr val="dk1"/>
                </a:solidFill>
                <a:latin typeface="Century Gothic"/>
                <a:ea typeface="Century Gothic"/>
                <a:cs typeface="Century Gothic"/>
                <a:sym typeface="Century Gothic"/>
              </a:rPr>
              <a:t>4:30PM-7PM</a:t>
            </a:r>
            <a:endParaRPr lang="en-US" sz="3600" dirty="0">
              <a:solidFill>
                <a:schemeClr val="dk1"/>
              </a:solidFill>
              <a:latin typeface="Century Gothic"/>
              <a:ea typeface="Century Gothic"/>
              <a:cs typeface="Century Gothic"/>
              <a:sym typeface="Century Gothic"/>
            </a:endParaRPr>
          </a:p>
          <a:p>
            <a:pPr marL="571500" lvl="0" indent="-571500" algn="ctr">
              <a:buClr>
                <a:srgbClr val="000000"/>
              </a:buClr>
              <a:buSzPct val="100000"/>
              <a:buFont typeface="Century Gothic"/>
              <a:buChar char="•"/>
            </a:pPr>
            <a:r>
              <a:rPr lang="en-US" sz="3600" dirty="0">
                <a:solidFill>
                  <a:schemeClr val="dk1"/>
                </a:solidFill>
                <a:latin typeface="Century Gothic"/>
                <a:ea typeface="Century Gothic"/>
                <a:cs typeface="Century Gothic"/>
                <a:sym typeface="Century Gothic"/>
              </a:rPr>
              <a:t>@ </a:t>
            </a:r>
            <a:r>
              <a:rPr lang="en-US" sz="3600" dirty="0">
                <a:latin typeface="Century Gothic"/>
                <a:ea typeface="Century Gothic"/>
                <a:cs typeface="Century Gothic"/>
                <a:sym typeface="Century Gothic"/>
              </a:rPr>
              <a:t>445 Bernard </a:t>
            </a:r>
            <a:r>
              <a:rPr lang="en-US" sz="3600" dirty="0" err="1">
                <a:latin typeface="Century Gothic"/>
                <a:ea typeface="Century Gothic"/>
                <a:cs typeface="Century Gothic"/>
                <a:sym typeface="Century Gothic"/>
              </a:rPr>
              <a:t>Dr</a:t>
            </a:r>
            <a:r>
              <a:rPr lang="en-US" sz="3600" dirty="0">
                <a:latin typeface="Century Gothic"/>
                <a:ea typeface="Century Gothic"/>
                <a:cs typeface="Century Gothic"/>
                <a:sym typeface="Century Gothic"/>
              </a:rPr>
              <a:t>, Yuba City, CA, </a:t>
            </a:r>
            <a:r>
              <a:rPr lang="en-US" sz="3600" dirty="0" smtClean="0">
                <a:latin typeface="Century Gothic"/>
                <a:ea typeface="Century Gothic"/>
                <a:cs typeface="Century Gothic"/>
                <a:sym typeface="Century Gothic"/>
              </a:rPr>
              <a:t>95991</a:t>
            </a:r>
          </a:p>
          <a:p>
            <a:pPr lvl="0" algn="ctr">
              <a:buClr>
                <a:srgbClr val="000000"/>
              </a:buClr>
              <a:buSzPct val="100000"/>
            </a:pPr>
            <a:r>
              <a:rPr lang="en-US" sz="3600" dirty="0">
                <a:solidFill>
                  <a:schemeClr val="dk1"/>
                </a:solidFill>
                <a:latin typeface="Century Gothic"/>
                <a:ea typeface="Century Gothic"/>
                <a:cs typeface="Century Gothic"/>
                <a:sym typeface="Century Gothic"/>
              </a:rPr>
              <a:t>	</a:t>
            </a:r>
            <a:r>
              <a:rPr lang="en-US" sz="3600" dirty="0" smtClean="0">
                <a:solidFill>
                  <a:schemeClr val="dk1"/>
                </a:solidFill>
                <a:latin typeface="Century Gothic"/>
                <a:ea typeface="Century Gothic"/>
                <a:cs typeface="Century Gothic"/>
                <a:sym typeface="Century Gothic"/>
              </a:rPr>
              <a:t>(Bernard </a:t>
            </a:r>
            <a:r>
              <a:rPr lang="en-US" sz="3600" dirty="0" smtClean="0">
                <a:solidFill>
                  <a:schemeClr val="dk1"/>
                </a:solidFill>
                <a:latin typeface="Century Gothic"/>
                <a:ea typeface="Century Gothic"/>
                <a:cs typeface="Century Gothic"/>
                <a:sym typeface="Century Gothic"/>
              </a:rPr>
              <a:t>Children </a:t>
            </a:r>
            <a:r>
              <a:rPr lang="en-US" sz="3600" dirty="0" smtClean="0">
                <a:solidFill>
                  <a:schemeClr val="dk1"/>
                </a:solidFill>
                <a:latin typeface="Century Gothic"/>
                <a:ea typeface="Century Gothic"/>
                <a:cs typeface="Century Gothic"/>
                <a:sym typeface="Century Gothic"/>
              </a:rPr>
              <a:t>Center)</a:t>
            </a:r>
          </a:p>
        </p:txBody>
      </p:sp>
      <p:pic>
        <p:nvPicPr>
          <p:cNvPr id="238" name="Shape 238"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39" name="Shape 239"/>
          <p:cNvPicPr preferRelativeResize="0"/>
          <p:nvPr/>
        </p:nvPicPr>
        <p:blipFill rotWithShape="1">
          <a:blip r:embed="rId4">
            <a:alphaModFix/>
          </a:blip>
          <a:srcRect/>
          <a:stretch/>
        </p:blipFill>
        <p:spPr>
          <a:xfrm>
            <a:off x="3048" y="1595631"/>
            <a:ext cx="11964098" cy="457200"/>
          </a:xfrm>
          <a:prstGeom prst="rect">
            <a:avLst/>
          </a:prstGeom>
          <a:noFill/>
          <a:ln>
            <a:noFill/>
          </a:ln>
        </p:spPr>
      </p:pic>
      <p:sp>
        <p:nvSpPr>
          <p:cNvPr id="240" name="Shape 240"/>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a:solidFill>
                  <a:schemeClr val="lt1"/>
                </a:solidFill>
                <a:latin typeface="Century Gothic"/>
                <a:ea typeface="Century Gothic"/>
                <a:cs typeface="Century Gothic"/>
                <a:sym typeface="Century Gothic"/>
              </a:rPr>
              <a:t>Upcoming Events</a:t>
            </a:r>
          </a:p>
        </p:txBody>
      </p:sp>
      <p:pic>
        <p:nvPicPr>
          <p:cNvPr id="241" name="Shape 241"/>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p:nvPr/>
        </p:nvSpPr>
        <p:spPr>
          <a:xfrm>
            <a:off x="0" y="0"/>
            <a:ext cx="12192000" cy="18288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a:solidFill>
                <a:schemeClr val="lt1"/>
              </a:solidFill>
              <a:latin typeface="Century Gothic"/>
              <a:ea typeface="Century Gothic"/>
              <a:cs typeface="Century Gothic"/>
              <a:sym typeface="Century Gothic"/>
            </a:endParaRPr>
          </a:p>
        </p:txBody>
      </p:sp>
      <p:sp>
        <p:nvSpPr>
          <p:cNvPr id="236" name="Shape 236"/>
          <p:cNvSpPr/>
          <p:nvPr/>
        </p:nvSpPr>
        <p:spPr>
          <a:xfrm>
            <a:off x="0" y="6400800"/>
            <a:ext cx="12192000" cy="4572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a:solidFill>
                  <a:schemeClr val="lt1"/>
                </a:solidFill>
                <a:latin typeface="Century Gothic"/>
                <a:ea typeface="Century Gothic"/>
                <a:cs typeface="Century Gothic"/>
                <a:sym typeface="Century Gothic"/>
              </a:rPr>
              <a:t>CNH Division 14 Blue Robots </a:t>
            </a:r>
          </a:p>
        </p:txBody>
      </p:sp>
      <p:sp>
        <p:nvSpPr>
          <p:cNvPr id="237" name="Shape 237"/>
          <p:cNvSpPr txBox="1"/>
          <p:nvPr/>
        </p:nvSpPr>
        <p:spPr>
          <a:xfrm>
            <a:off x="470175" y="3108500"/>
            <a:ext cx="11116200" cy="2388900"/>
          </a:xfrm>
          <a:prstGeom prst="rect">
            <a:avLst/>
          </a:prstGeom>
          <a:noFill/>
          <a:ln w="76200" cap="flat" cmpd="sng">
            <a:solidFill>
              <a:srgbClr val="0098C3">
                <a:alpha val="49410"/>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3600" b="1" dirty="0">
                <a:solidFill>
                  <a:schemeClr val="dk1"/>
                </a:solidFill>
                <a:latin typeface="Century Gothic"/>
                <a:ea typeface="Century Gothic"/>
                <a:cs typeface="Century Gothic"/>
                <a:sym typeface="Century Gothic"/>
              </a:rPr>
              <a:t>Harvest Festival</a:t>
            </a:r>
          </a:p>
          <a:p>
            <a:pPr marL="571500" marR="0" lvl="0" indent="-571500" algn="ctr" rtl="0">
              <a:lnSpc>
                <a:spcPct val="100000"/>
              </a:lnSpc>
              <a:spcBef>
                <a:spcPts val="0"/>
              </a:spcBef>
              <a:spcAft>
                <a:spcPts val="0"/>
              </a:spcAft>
              <a:buClr>
                <a:schemeClr val="dk1"/>
              </a:buClr>
              <a:buSzPct val="100000"/>
              <a:buFont typeface="Arial"/>
              <a:buChar char="•"/>
            </a:pPr>
            <a:r>
              <a:rPr lang="en-US" sz="3600" dirty="0">
                <a:solidFill>
                  <a:schemeClr val="dk1"/>
                </a:solidFill>
                <a:latin typeface="Century Gothic"/>
                <a:ea typeface="Century Gothic"/>
                <a:cs typeface="Century Gothic"/>
                <a:sym typeface="Century Gothic"/>
              </a:rPr>
              <a:t>October 20th </a:t>
            </a:r>
            <a:r>
              <a:rPr lang="en-US" sz="3600" dirty="0" smtClean="0">
                <a:solidFill>
                  <a:schemeClr val="dk1"/>
                </a:solidFill>
                <a:latin typeface="Century Gothic"/>
                <a:ea typeface="Century Gothic"/>
                <a:cs typeface="Century Gothic"/>
                <a:sym typeface="Century Gothic"/>
              </a:rPr>
              <a:t>(THIS Friday</a:t>
            </a:r>
            <a:r>
              <a:rPr lang="en-US" sz="3600" dirty="0">
                <a:solidFill>
                  <a:schemeClr val="dk1"/>
                </a:solidFill>
                <a:latin typeface="Century Gothic"/>
                <a:ea typeface="Century Gothic"/>
                <a:cs typeface="Century Gothic"/>
                <a:sym typeface="Century Gothic"/>
              </a:rPr>
              <a:t>)</a:t>
            </a:r>
          </a:p>
          <a:p>
            <a:pPr marL="571500" marR="0" lvl="0" indent="-571500" algn="ctr" rtl="0">
              <a:lnSpc>
                <a:spcPct val="100000"/>
              </a:lnSpc>
              <a:spcBef>
                <a:spcPts val="0"/>
              </a:spcBef>
              <a:spcAft>
                <a:spcPts val="0"/>
              </a:spcAft>
              <a:buClr>
                <a:schemeClr val="dk1"/>
              </a:buClr>
              <a:buSzPct val="100000"/>
              <a:buFont typeface="Century Gothic"/>
              <a:buChar char="•"/>
            </a:pPr>
            <a:r>
              <a:rPr lang="en-US" sz="3600" dirty="0">
                <a:solidFill>
                  <a:schemeClr val="dk1"/>
                </a:solidFill>
                <a:latin typeface="Century Gothic"/>
                <a:ea typeface="Century Gothic"/>
                <a:cs typeface="Century Gothic"/>
                <a:sym typeface="Century Gothic"/>
              </a:rPr>
              <a:t>5-8PM</a:t>
            </a:r>
          </a:p>
          <a:p>
            <a:pPr marL="571500" marR="0" lvl="0" indent="-571500" algn="ctr" rtl="0">
              <a:lnSpc>
                <a:spcPct val="100000"/>
              </a:lnSpc>
              <a:spcBef>
                <a:spcPts val="0"/>
              </a:spcBef>
              <a:spcAft>
                <a:spcPts val="0"/>
              </a:spcAft>
              <a:buClr>
                <a:schemeClr val="dk1"/>
              </a:buClr>
              <a:buSzPct val="100000"/>
              <a:buFont typeface="Century Gothic"/>
              <a:buChar char="•"/>
            </a:pPr>
            <a:r>
              <a:rPr lang="en-US" sz="3600" dirty="0">
                <a:solidFill>
                  <a:schemeClr val="dk1"/>
                </a:solidFill>
                <a:latin typeface="Century Gothic"/>
                <a:ea typeface="Century Gothic"/>
                <a:cs typeface="Century Gothic"/>
                <a:sym typeface="Century Gothic"/>
              </a:rPr>
              <a:t>@ Riverbend Elementary School</a:t>
            </a:r>
          </a:p>
        </p:txBody>
      </p:sp>
      <p:pic>
        <p:nvPicPr>
          <p:cNvPr id="238" name="Shape 238"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39" name="Shape 239"/>
          <p:cNvPicPr preferRelativeResize="0"/>
          <p:nvPr/>
        </p:nvPicPr>
        <p:blipFill rotWithShape="1">
          <a:blip r:embed="rId4">
            <a:alphaModFix/>
          </a:blip>
          <a:srcRect/>
          <a:stretch/>
        </p:blipFill>
        <p:spPr>
          <a:xfrm>
            <a:off x="3048" y="1595631"/>
            <a:ext cx="11964098" cy="457200"/>
          </a:xfrm>
          <a:prstGeom prst="rect">
            <a:avLst/>
          </a:prstGeom>
          <a:noFill/>
          <a:ln>
            <a:noFill/>
          </a:ln>
        </p:spPr>
      </p:pic>
      <p:sp>
        <p:nvSpPr>
          <p:cNvPr id="240" name="Shape 240"/>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a:solidFill>
                  <a:schemeClr val="lt1"/>
                </a:solidFill>
                <a:latin typeface="Century Gothic"/>
                <a:ea typeface="Century Gothic"/>
                <a:cs typeface="Century Gothic"/>
                <a:sym typeface="Century Gothic"/>
              </a:rPr>
              <a:t>Upcoming Events</a:t>
            </a:r>
          </a:p>
        </p:txBody>
      </p:sp>
      <p:pic>
        <p:nvPicPr>
          <p:cNvPr id="241" name="Shape 241"/>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extLst>
      <p:ext uri="{BB962C8B-B14F-4D97-AF65-F5344CB8AC3E}">
        <p14:creationId xmlns:p14="http://schemas.microsoft.com/office/powerpoint/2010/main" val="3309799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a:solidFill>
                <a:schemeClr val="lt1"/>
              </a:solidFill>
              <a:latin typeface="Century Gothic"/>
              <a:ea typeface="Century Gothic"/>
              <a:cs typeface="Century Gothic"/>
              <a:sym typeface="Century Gothic"/>
            </a:endParaRPr>
          </a:p>
        </p:txBody>
      </p:sp>
      <p:sp>
        <p:nvSpPr>
          <p:cNvPr id="247" name="Shape 247"/>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a:solidFill>
                  <a:schemeClr val="lt1"/>
                </a:solidFill>
                <a:latin typeface="Century Gothic"/>
                <a:ea typeface="Century Gothic"/>
                <a:cs typeface="Century Gothic"/>
                <a:sym typeface="Century Gothic"/>
              </a:rPr>
              <a:t>CNH Division 14 Blue Robots </a:t>
            </a:r>
          </a:p>
        </p:txBody>
      </p:sp>
      <p:sp>
        <p:nvSpPr>
          <p:cNvPr id="248" name="Shape 248"/>
          <p:cNvSpPr txBox="1"/>
          <p:nvPr/>
        </p:nvSpPr>
        <p:spPr>
          <a:xfrm>
            <a:off x="470164" y="3064949"/>
            <a:ext cx="11115601" cy="2912769"/>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3600" b="1" i="0" u="none" strike="noStrike" cap="none" dirty="0">
                <a:solidFill>
                  <a:srgbClr val="000000"/>
                </a:solidFill>
              </a:rPr>
              <a:t>Glam Girls</a:t>
            </a:r>
          </a:p>
          <a:p>
            <a:pPr marL="571500" marR="0" lvl="0" indent="-571500" algn="ctr" rtl="0">
              <a:lnSpc>
                <a:spcPct val="100000"/>
              </a:lnSpc>
              <a:spcBef>
                <a:spcPts val="0"/>
              </a:spcBef>
              <a:spcAft>
                <a:spcPts val="0"/>
              </a:spcAft>
              <a:buClr>
                <a:srgbClr val="000000"/>
              </a:buClr>
              <a:buSzPct val="100000"/>
              <a:buFont typeface="Arial"/>
              <a:buChar char="•"/>
            </a:pPr>
            <a:r>
              <a:rPr lang="en-US" sz="3600" i="0" u="none" strike="noStrike" cap="none" dirty="0">
                <a:solidFill>
                  <a:srgbClr val="000000"/>
                </a:solidFill>
                <a:latin typeface="Arial"/>
                <a:ea typeface="Arial"/>
                <a:cs typeface="Arial"/>
                <a:sym typeface="Arial"/>
              </a:rPr>
              <a:t>October 28</a:t>
            </a:r>
            <a:r>
              <a:rPr lang="en-US" sz="3600" i="0" u="none" strike="noStrike" cap="none" baseline="30000" dirty="0">
                <a:solidFill>
                  <a:srgbClr val="000000"/>
                </a:solidFill>
                <a:latin typeface="Arial"/>
                <a:ea typeface="Arial"/>
                <a:cs typeface="Arial"/>
                <a:sym typeface="Arial"/>
              </a:rPr>
              <a:t>th</a:t>
            </a:r>
            <a:r>
              <a:rPr lang="en-US" sz="3600" i="0" u="none" strike="noStrike" cap="none" dirty="0">
                <a:solidFill>
                  <a:srgbClr val="000000"/>
                </a:solidFill>
                <a:latin typeface="Arial"/>
                <a:ea typeface="Arial"/>
                <a:cs typeface="Arial"/>
                <a:sym typeface="Arial"/>
              </a:rPr>
              <a:t>, 2017</a:t>
            </a:r>
          </a:p>
          <a:p>
            <a:pPr marL="571500" marR="0" lvl="0" indent="-571500" algn="ctr" rtl="0">
              <a:lnSpc>
                <a:spcPct val="100000"/>
              </a:lnSpc>
              <a:spcBef>
                <a:spcPts val="0"/>
              </a:spcBef>
              <a:spcAft>
                <a:spcPts val="0"/>
              </a:spcAft>
              <a:buClr>
                <a:srgbClr val="000000"/>
              </a:buClr>
              <a:buSzPct val="100000"/>
              <a:buFont typeface="Arial"/>
              <a:buChar char="•"/>
            </a:pPr>
            <a:r>
              <a:rPr lang="en-US" sz="3600" i="0" u="none" strike="noStrike" cap="none" dirty="0">
                <a:solidFill>
                  <a:srgbClr val="000000"/>
                </a:solidFill>
                <a:latin typeface="Arial"/>
                <a:ea typeface="Arial"/>
                <a:cs typeface="Arial"/>
                <a:sym typeface="Arial"/>
              </a:rPr>
              <a:t>9AM-2PM</a:t>
            </a:r>
          </a:p>
          <a:p>
            <a:pPr marL="571500" marR="0" lvl="0" indent="-571500" algn="ctr" rtl="0">
              <a:lnSpc>
                <a:spcPct val="100000"/>
              </a:lnSpc>
              <a:spcBef>
                <a:spcPts val="0"/>
              </a:spcBef>
              <a:spcAft>
                <a:spcPts val="0"/>
              </a:spcAft>
              <a:buClr>
                <a:srgbClr val="000000"/>
              </a:buClr>
              <a:buSzPct val="100000"/>
              <a:buFont typeface="Arial"/>
              <a:buChar char="•"/>
            </a:pPr>
            <a:r>
              <a:rPr lang="en-US" sz="3600" i="0" u="none" strike="noStrike" cap="none" dirty="0">
                <a:solidFill>
                  <a:srgbClr val="000000"/>
                </a:solidFill>
                <a:latin typeface="Arial"/>
                <a:ea typeface="Arial"/>
                <a:cs typeface="Arial"/>
                <a:sym typeface="Arial"/>
              </a:rPr>
              <a:t>At The Refuge </a:t>
            </a:r>
            <a:r>
              <a:rPr lang="en-US" sz="3600" i="0" u="none" strike="noStrike" cap="none" dirty="0" smtClean="0">
                <a:solidFill>
                  <a:srgbClr val="000000"/>
                </a:solidFill>
                <a:latin typeface="Arial"/>
                <a:ea typeface="Arial"/>
                <a:cs typeface="Arial"/>
                <a:sym typeface="Arial"/>
              </a:rPr>
              <a:t>Restaurant</a:t>
            </a:r>
          </a:p>
          <a:p>
            <a:pPr marL="571500" marR="0" lvl="0" indent="-571500" algn="ctr" rtl="0">
              <a:lnSpc>
                <a:spcPct val="100000"/>
              </a:lnSpc>
              <a:spcBef>
                <a:spcPts val="0"/>
              </a:spcBef>
              <a:spcAft>
                <a:spcPts val="0"/>
              </a:spcAft>
              <a:buClr>
                <a:srgbClr val="000000"/>
              </a:buClr>
              <a:buSzPct val="100000"/>
              <a:buFont typeface="Arial"/>
              <a:buChar char="•"/>
            </a:pPr>
            <a:r>
              <a:rPr lang="en-US" sz="3600" dirty="0" smtClean="0"/>
              <a:t>REMEMBER: It’s the day of the ACT</a:t>
            </a:r>
            <a:endParaRPr lang="en-US" sz="3600" i="0" u="none" strike="noStrike" cap="none" dirty="0">
              <a:solidFill>
                <a:srgbClr val="000000"/>
              </a:solidFill>
              <a:latin typeface="Arial"/>
              <a:ea typeface="Arial"/>
              <a:cs typeface="Arial"/>
              <a:sym typeface="Arial"/>
            </a:endParaRPr>
          </a:p>
          <a:p>
            <a:pPr marL="571500" marR="0" lvl="0" indent="-571500" algn="ctr" rtl="0">
              <a:lnSpc>
                <a:spcPct val="100000"/>
              </a:lnSpc>
              <a:spcBef>
                <a:spcPts val="0"/>
              </a:spcBef>
              <a:spcAft>
                <a:spcPts val="0"/>
              </a:spcAft>
              <a:buClr>
                <a:srgbClr val="000000"/>
              </a:buClr>
              <a:buFont typeface="Arial"/>
              <a:buNone/>
            </a:pPr>
            <a:endParaRPr sz="3600" b="0" i="0" u="none" strike="noStrike" cap="none" dirty="0">
              <a:solidFill>
                <a:srgbClr val="000000"/>
              </a:solidFill>
              <a:latin typeface="Arial"/>
              <a:ea typeface="Arial"/>
              <a:cs typeface="Arial"/>
              <a:sym typeface="Arial"/>
            </a:endParaRPr>
          </a:p>
        </p:txBody>
      </p:sp>
      <p:pic>
        <p:nvPicPr>
          <p:cNvPr id="249" name="Shape 249"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50" name="Shape 250"/>
          <p:cNvPicPr preferRelativeResize="0"/>
          <p:nvPr/>
        </p:nvPicPr>
        <p:blipFill rotWithShape="1">
          <a:blip r:embed="rId4">
            <a:alphaModFix/>
          </a:blip>
          <a:srcRect/>
          <a:stretch/>
        </p:blipFill>
        <p:spPr>
          <a:xfrm>
            <a:off x="3048" y="1595631"/>
            <a:ext cx="11964097" cy="457200"/>
          </a:xfrm>
          <a:prstGeom prst="rect">
            <a:avLst/>
          </a:prstGeom>
          <a:noFill/>
          <a:ln>
            <a:noFill/>
          </a:ln>
        </p:spPr>
      </p:pic>
      <p:sp>
        <p:nvSpPr>
          <p:cNvPr id="251" name="Shape 251"/>
          <p:cNvSpPr txBox="1"/>
          <p:nvPr/>
        </p:nvSpPr>
        <p:spPr>
          <a:xfrm>
            <a:off x="470165" y="1559494"/>
            <a:ext cx="672352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a:solidFill>
                  <a:schemeClr val="lt1"/>
                </a:solidFill>
                <a:latin typeface="Century Gothic"/>
                <a:ea typeface="Century Gothic"/>
                <a:cs typeface="Century Gothic"/>
                <a:sym typeface="Century Gothic"/>
              </a:rPr>
              <a:t>Upcoming Events</a:t>
            </a:r>
          </a:p>
        </p:txBody>
      </p:sp>
      <p:pic>
        <p:nvPicPr>
          <p:cNvPr id="252" name="Shape 252"/>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p:nvPr/>
        </p:nvSpPr>
        <p:spPr>
          <a:xfrm>
            <a:off x="0" y="0"/>
            <a:ext cx="12192000" cy="18288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a:solidFill>
                <a:schemeClr val="lt1"/>
              </a:solidFill>
              <a:latin typeface="Century Gothic"/>
              <a:ea typeface="Century Gothic"/>
              <a:cs typeface="Century Gothic"/>
              <a:sym typeface="Century Gothic"/>
            </a:endParaRPr>
          </a:p>
        </p:txBody>
      </p:sp>
      <p:sp>
        <p:nvSpPr>
          <p:cNvPr id="225" name="Shape 225"/>
          <p:cNvSpPr/>
          <p:nvPr/>
        </p:nvSpPr>
        <p:spPr>
          <a:xfrm>
            <a:off x="0" y="6400800"/>
            <a:ext cx="12192000" cy="4572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a:solidFill>
                  <a:schemeClr val="lt1"/>
                </a:solidFill>
                <a:latin typeface="Century Gothic"/>
                <a:ea typeface="Century Gothic"/>
                <a:cs typeface="Century Gothic"/>
                <a:sym typeface="Century Gothic"/>
              </a:rPr>
              <a:t>CNH Division 14 Blue Robots </a:t>
            </a:r>
          </a:p>
        </p:txBody>
      </p:sp>
      <p:sp>
        <p:nvSpPr>
          <p:cNvPr id="226" name="Shape 226"/>
          <p:cNvSpPr txBox="1"/>
          <p:nvPr/>
        </p:nvSpPr>
        <p:spPr>
          <a:xfrm>
            <a:off x="470164" y="3064950"/>
            <a:ext cx="11115600" cy="2365500"/>
          </a:xfrm>
          <a:prstGeom prst="rect">
            <a:avLst/>
          </a:prstGeom>
          <a:noFill/>
          <a:ln w="76200" cap="flat" cmpd="sng">
            <a:solidFill>
              <a:srgbClr val="0098C3">
                <a:alpha val="49410"/>
              </a:srgbClr>
            </a:solidFill>
            <a:prstDash val="dot"/>
            <a:round/>
            <a:headEnd type="none" w="med" len="med"/>
            <a:tailEnd type="none" w="med" len="med"/>
          </a:ln>
        </p:spPr>
        <p:txBody>
          <a:bodyPr wrap="square" lIns="91425" tIns="45700" rIns="91425" bIns="45700" anchor="t" anchorCtr="0">
            <a:noAutofit/>
          </a:bodyPr>
          <a:lstStyle/>
          <a:p>
            <a:pPr marR="0" lvl="0" algn="ctr" rtl="0">
              <a:lnSpc>
                <a:spcPct val="100000"/>
              </a:lnSpc>
              <a:spcBef>
                <a:spcPts val="0"/>
              </a:spcBef>
              <a:spcAft>
                <a:spcPts val="0"/>
              </a:spcAft>
              <a:buNone/>
            </a:pPr>
            <a:r>
              <a:rPr lang="en-US" sz="3600" b="1"/>
              <a:t>First United Methodist Church</a:t>
            </a:r>
          </a:p>
          <a:p>
            <a:pPr marR="0" lvl="0" algn="ctr" rtl="0">
              <a:lnSpc>
                <a:spcPct val="100000"/>
              </a:lnSpc>
              <a:spcBef>
                <a:spcPts val="0"/>
              </a:spcBef>
              <a:spcAft>
                <a:spcPts val="0"/>
              </a:spcAft>
              <a:buNone/>
            </a:pPr>
            <a:r>
              <a:rPr lang="en-US" sz="3600"/>
              <a:t>***RISE AGAINST HUNGER***</a:t>
            </a:r>
          </a:p>
          <a:p>
            <a:pPr marL="571500" marR="0" lvl="0" indent="-571500" algn="ctr" rtl="0">
              <a:lnSpc>
                <a:spcPct val="100000"/>
              </a:lnSpc>
              <a:spcBef>
                <a:spcPts val="0"/>
              </a:spcBef>
              <a:spcAft>
                <a:spcPts val="0"/>
              </a:spcAft>
              <a:buClr>
                <a:srgbClr val="000000"/>
              </a:buClr>
              <a:buSzPct val="100000"/>
              <a:buFont typeface="Arial"/>
              <a:buChar char="•"/>
            </a:pPr>
            <a:r>
              <a:rPr lang="en-US" sz="3600"/>
              <a:t>October 29th, 2017 (SUNDAY)</a:t>
            </a:r>
          </a:p>
          <a:p>
            <a:pPr marL="571500" marR="0" lvl="0" indent="-571500" algn="ctr" rtl="0">
              <a:lnSpc>
                <a:spcPct val="100000"/>
              </a:lnSpc>
              <a:spcBef>
                <a:spcPts val="0"/>
              </a:spcBef>
              <a:spcAft>
                <a:spcPts val="0"/>
              </a:spcAft>
              <a:buClr>
                <a:srgbClr val="000000"/>
              </a:buClr>
              <a:buSzPct val="100000"/>
              <a:buFont typeface="Arial"/>
              <a:buChar char="•"/>
            </a:pPr>
            <a:r>
              <a:rPr lang="en-US" sz="3600"/>
              <a:t>Packing food for people</a:t>
            </a:r>
          </a:p>
        </p:txBody>
      </p:sp>
      <p:pic>
        <p:nvPicPr>
          <p:cNvPr id="227" name="Shape 227"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28" name="Shape 228"/>
          <p:cNvPicPr preferRelativeResize="0"/>
          <p:nvPr/>
        </p:nvPicPr>
        <p:blipFill rotWithShape="1">
          <a:blip r:embed="rId4">
            <a:alphaModFix/>
          </a:blip>
          <a:srcRect/>
          <a:stretch/>
        </p:blipFill>
        <p:spPr>
          <a:xfrm>
            <a:off x="3048" y="1595631"/>
            <a:ext cx="11964098" cy="457200"/>
          </a:xfrm>
          <a:prstGeom prst="rect">
            <a:avLst/>
          </a:prstGeom>
          <a:noFill/>
          <a:ln>
            <a:noFill/>
          </a:ln>
        </p:spPr>
      </p:pic>
      <p:sp>
        <p:nvSpPr>
          <p:cNvPr id="229" name="Shape 229"/>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a:solidFill>
                  <a:schemeClr val="lt1"/>
                </a:solidFill>
                <a:latin typeface="Century Gothic"/>
                <a:ea typeface="Century Gothic"/>
                <a:cs typeface="Century Gothic"/>
                <a:sym typeface="Century Gothic"/>
              </a:rPr>
              <a:t>Upcoming Events</a:t>
            </a:r>
          </a:p>
        </p:txBody>
      </p:sp>
      <p:pic>
        <p:nvPicPr>
          <p:cNvPr id="230" name="Shape 230"/>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a:solidFill>
                <a:schemeClr val="lt1"/>
              </a:solidFill>
              <a:latin typeface="Century Gothic"/>
              <a:ea typeface="Century Gothic"/>
              <a:cs typeface="Century Gothic"/>
              <a:sym typeface="Century Gothic"/>
            </a:endParaRPr>
          </a:p>
        </p:txBody>
      </p:sp>
      <p:sp>
        <p:nvSpPr>
          <p:cNvPr id="258" name="Shape 258"/>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a:solidFill>
                  <a:schemeClr val="lt1"/>
                </a:solidFill>
                <a:latin typeface="Century Gothic"/>
                <a:ea typeface="Century Gothic"/>
                <a:cs typeface="Century Gothic"/>
                <a:sym typeface="Century Gothic"/>
              </a:rPr>
              <a:t>CNH Division 14 Blue Robots </a:t>
            </a:r>
          </a:p>
        </p:txBody>
      </p:sp>
      <p:sp>
        <p:nvSpPr>
          <p:cNvPr id="259" name="Shape 259"/>
          <p:cNvSpPr txBox="1"/>
          <p:nvPr/>
        </p:nvSpPr>
        <p:spPr>
          <a:xfrm>
            <a:off x="470164" y="3064950"/>
            <a:ext cx="11115601" cy="2365500"/>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R="0" lvl="0" algn="ctr" rtl="0">
              <a:lnSpc>
                <a:spcPct val="100000"/>
              </a:lnSpc>
              <a:spcBef>
                <a:spcPts val="0"/>
              </a:spcBef>
              <a:spcAft>
                <a:spcPts val="0"/>
              </a:spcAft>
              <a:buNone/>
            </a:pPr>
            <a:r>
              <a:rPr lang="en-US" sz="3600" b="1" i="0" u="none" strike="noStrike" cap="none">
                <a:solidFill>
                  <a:srgbClr val="000000"/>
                </a:solidFill>
              </a:rPr>
              <a:t>Playzeum</a:t>
            </a:r>
          </a:p>
          <a:p>
            <a:pPr marL="571500" marR="0" lvl="0" indent="-571500" algn="ctr" rtl="0">
              <a:lnSpc>
                <a:spcPct val="100000"/>
              </a:lnSpc>
              <a:spcBef>
                <a:spcPts val="0"/>
              </a:spcBef>
              <a:spcAft>
                <a:spcPts val="0"/>
              </a:spcAft>
              <a:buClr>
                <a:srgbClr val="000000"/>
              </a:buClr>
              <a:buSzPct val="100000"/>
              <a:buFont typeface="Arial"/>
              <a:buChar char="•"/>
            </a:pPr>
            <a:r>
              <a:rPr lang="en-US" sz="3600" b="0" i="0" u="none" strike="noStrike" cap="none">
                <a:solidFill>
                  <a:srgbClr val="000000"/>
                </a:solidFill>
                <a:latin typeface="Arial"/>
                <a:ea typeface="Arial"/>
                <a:cs typeface="Arial"/>
                <a:sym typeface="Arial"/>
              </a:rPr>
              <a:t>Signed up to volunteer @ yubasutterplay.org</a:t>
            </a:r>
          </a:p>
          <a:p>
            <a:pPr marL="571500" marR="0" lvl="0" indent="-571500" algn="ctr" rtl="0">
              <a:lnSpc>
                <a:spcPct val="100000"/>
              </a:lnSpc>
              <a:spcBef>
                <a:spcPts val="0"/>
              </a:spcBef>
              <a:spcAft>
                <a:spcPts val="0"/>
              </a:spcAft>
              <a:buClr>
                <a:srgbClr val="000000"/>
              </a:buClr>
              <a:buSzPct val="100000"/>
              <a:buFont typeface="Arial"/>
              <a:buChar char="•"/>
            </a:pPr>
            <a:r>
              <a:rPr lang="en-US" sz="3600"/>
              <a:t>Please check in with Staci Howell</a:t>
            </a:r>
          </a:p>
        </p:txBody>
      </p:sp>
      <p:pic>
        <p:nvPicPr>
          <p:cNvPr id="260" name="Shape 260"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61" name="Shape 261"/>
          <p:cNvPicPr preferRelativeResize="0"/>
          <p:nvPr/>
        </p:nvPicPr>
        <p:blipFill rotWithShape="1">
          <a:blip r:embed="rId4">
            <a:alphaModFix/>
          </a:blip>
          <a:srcRect/>
          <a:stretch/>
        </p:blipFill>
        <p:spPr>
          <a:xfrm>
            <a:off x="3048" y="1595631"/>
            <a:ext cx="11964097" cy="457200"/>
          </a:xfrm>
          <a:prstGeom prst="rect">
            <a:avLst/>
          </a:prstGeom>
          <a:noFill/>
          <a:ln>
            <a:noFill/>
          </a:ln>
        </p:spPr>
      </p:pic>
      <p:sp>
        <p:nvSpPr>
          <p:cNvPr id="262" name="Shape 262"/>
          <p:cNvSpPr txBox="1"/>
          <p:nvPr/>
        </p:nvSpPr>
        <p:spPr>
          <a:xfrm>
            <a:off x="470165" y="1559494"/>
            <a:ext cx="672352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a:solidFill>
                  <a:schemeClr val="lt1"/>
                </a:solidFill>
                <a:latin typeface="Century Gothic"/>
                <a:ea typeface="Century Gothic"/>
                <a:cs typeface="Century Gothic"/>
                <a:sym typeface="Century Gothic"/>
              </a:rPr>
              <a:t>Upcoming Events</a:t>
            </a:r>
          </a:p>
        </p:txBody>
      </p:sp>
      <p:pic>
        <p:nvPicPr>
          <p:cNvPr id="263" name="Shape 263"/>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a:solidFill>
                <a:schemeClr val="lt1"/>
              </a:solidFill>
              <a:latin typeface="Century Gothic"/>
              <a:ea typeface="Century Gothic"/>
              <a:cs typeface="Century Gothic"/>
              <a:sym typeface="Century Gothic"/>
            </a:endParaRPr>
          </a:p>
        </p:txBody>
      </p:sp>
      <p:sp>
        <p:nvSpPr>
          <p:cNvPr id="269" name="Shape 269"/>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a:solidFill>
                  <a:schemeClr val="lt1"/>
                </a:solidFill>
                <a:latin typeface="Century Gothic"/>
                <a:ea typeface="Century Gothic"/>
                <a:cs typeface="Century Gothic"/>
                <a:sym typeface="Century Gothic"/>
              </a:rPr>
              <a:t>CNH Division 14 Blue Robots </a:t>
            </a:r>
          </a:p>
        </p:txBody>
      </p:sp>
      <p:sp>
        <p:nvSpPr>
          <p:cNvPr id="270" name="Shape 270"/>
          <p:cNvSpPr txBox="1"/>
          <p:nvPr/>
        </p:nvSpPr>
        <p:spPr>
          <a:xfrm>
            <a:off x="470175" y="3108500"/>
            <a:ext cx="11116200" cy="2388900"/>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3600" b="1" i="0" u="none" strike="noStrike" cap="none">
                <a:solidFill>
                  <a:schemeClr val="dk1"/>
                </a:solidFill>
                <a:latin typeface="Century Gothic"/>
                <a:ea typeface="Century Gothic"/>
                <a:cs typeface="Century Gothic"/>
                <a:sym typeface="Century Gothic"/>
              </a:rPr>
              <a:t>Trick or Treat Boxes for UNICEF</a:t>
            </a:r>
          </a:p>
          <a:p>
            <a:pPr marL="571500" marR="0" lvl="0" indent="-571500" algn="ctr" rtl="0">
              <a:lnSpc>
                <a:spcPct val="100000"/>
              </a:lnSpc>
              <a:spcBef>
                <a:spcPts val="0"/>
              </a:spcBef>
              <a:spcAft>
                <a:spcPts val="0"/>
              </a:spcAft>
              <a:buClr>
                <a:schemeClr val="dk1"/>
              </a:buClr>
              <a:buSzPct val="100000"/>
              <a:buFont typeface="Arial"/>
              <a:buChar char="•"/>
            </a:pPr>
            <a:r>
              <a:rPr lang="en-US" sz="3600" b="0" i="0" u="none" strike="noStrike" cap="none">
                <a:solidFill>
                  <a:schemeClr val="dk1"/>
                </a:solidFill>
                <a:latin typeface="Century Gothic"/>
                <a:ea typeface="Century Gothic"/>
                <a:cs typeface="Century Gothic"/>
                <a:sym typeface="Century Gothic"/>
              </a:rPr>
              <a:t>Handing out today and this week</a:t>
            </a:r>
          </a:p>
          <a:p>
            <a:pPr marL="571500" marR="0" lvl="0" indent="-571500" algn="ctr" rtl="0">
              <a:lnSpc>
                <a:spcPct val="100000"/>
              </a:lnSpc>
              <a:spcBef>
                <a:spcPts val="0"/>
              </a:spcBef>
              <a:spcAft>
                <a:spcPts val="0"/>
              </a:spcAft>
              <a:buClr>
                <a:schemeClr val="dk1"/>
              </a:buClr>
              <a:buSzPct val="100000"/>
              <a:buFont typeface="Century Gothic"/>
              <a:buChar char="•"/>
            </a:pPr>
            <a:r>
              <a:rPr lang="en-US" sz="3600" b="0" i="0" u="none" strike="noStrike" cap="none">
                <a:solidFill>
                  <a:schemeClr val="dk1"/>
                </a:solidFill>
                <a:latin typeface="Century Gothic"/>
                <a:ea typeface="Century Gothic"/>
                <a:cs typeface="Century Gothic"/>
                <a:sym typeface="Century Gothic"/>
              </a:rPr>
              <a:t>Must write your name on the sheet to get 1</a:t>
            </a:r>
          </a:p>
          <a:p>
            <a:pPr marL="571500" marR="0" lvl="0" indent="-571500" algn="ctr" rtl="0">
              <a:lnSpc>
                <a:spcPct val="100000"/>
              </a:lnSpc>
              <a:spcBef>
                <a:spcPts val="0"/>
              </a:spcBef>
              <a:spcAft>
                <a:spcPts val="0"/>
              </a:spcAft>
              <a:buClr>
                <a:schemeClr val="dk1"/>
              </a:buClr>
              <a:buSzPct val="100000"/>
              <a:buFont typeface="Century Gothic"/>
              <a:buChar char="•"/>
            </a:pPr>
            <a:r>
              <a:rPr lang="en-US" sz="3600" b="0" i="0" u="none" strike="noStrike" cap="none">
                <a:solidFill>
                  <a:schemeClr val="dk1"/>
                </a:solidFill>
                <a:latin typeface="Century Gothic"/>
                <a:ea typeface="Century Gothic"/>
                <a:cs typeface="Century Gothic"/>
                <a:sym typeface="Century Gothic"/>
              </a:rPr>
              <a:t>1 full box = 1 hr</a:t>
            </a:r>
          </a:p>
        </p:txBody>
      </p:sp>
      <p:pic>
        <p:nvPicPr>
          <p:cNvPr id="271" name="Shape 271"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72" name="Shape 272"/>
          <p:cNvPicPr preferRelativeResize="0"/>
          <p:nvPr/>
        </p:nvPicPr>
        <p:blipFill rotWithShape="1">
          <a:blip r:embed="rId4">
            <a:alphaModFix/>
          </a:blip>
          <a:srcRect/>
          <a:stretch/>
        </p:blipFill>
        <p:spPr>
          <a:xfrm>
            <a:off x="3048" y="1595631"/>
            <a:ext cx="11964097" cy="457200"/>
          </a:xfrm>
          <a:prstGeom prst="rect">
            <a:avLst/>
          </a:prstGeom>
          <a:noFill/>
          <a:ln>
            <a:noFill/>
          </a:ln>
        </p:spPr>
      </p:pic>
      <p:sp>
        <p:nvSpPr>
          <p:cNvPr id="273" name="Shape 273"/>
          <p:cNvSpPr txBox="1"/>
          <p:nvPr/>
        </p:nvSpPr>
        <p:spPr>
          <a:xfrm>
            <a:off x="470165" y="1559494"/>
            <a:ext cx="672352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a:solidFill>
                  <a:schemeClr val="lt1"/>
                </a:solidFill>
                <a:latin typeface="Century Gothic"/>
                <a:ea typeface="Century Gothic"/>
                <a:cs typeface="Century Gothic"/>
                <a:sym typeface="Century Gothic"/>
              </a:rPr>
              <a:t>Upcoming Events</a:t>
            </a:r>
          </a:p>
        </p:txBody>
      </p:sp>
      <p:pic>
        <p:nvPicPr>
          <p:cNvPr id="274" name="Shape 274"/>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a:solidFill>
                <a:schemeClr val="lt1"/>
              </a:solidFill>
              <a:latin typeface="Century Gothic"/>
              <a:ea typeface="Century Gothic"/>
              <a:cs typeface="Century Gothic"/>
              <a:sym typeface="Century Gothic"/>
            </a:endParaRPr>
          </a:p>
        </p:txBody>
      </p:sp>
      <p:sp>
        <p:nvSpPr>
          <p:cNvPr id="281" name="Shape 281"/>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a:solidFill>
                  <a:schemeClr val="lt1"/>
                </a:solidFill>
                <a:latin typeface="Century Gothic"/>
                <a:ea typeface="Century Gothic"/>
                <a:cs typeface="Century Gothic"/>
                <a:sym typeface="Century Gothic"/>
              </a:rPr>
              <a:t>CNH Division 14 Blue Robots </a:t>
            </a:r>
          </a:p>
        </p:txBody>
      </p:sp>
      <p:sp>
        <p:nvSpPr>
          <p:cNvPr id="282" name="Shape 282"/>
          <p:cNvSpPr txBox="1"/>
          <p:nvPr/>
        </p:nvSpPr>
        <p:spPr>
          <a:xfrm>
            <a:off x="470165" y="2226268"/>
            <a:ext cx="11116200" cy="4001100"/>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4000" b="1" i="0" u="none" strike="noStrike" cap="none">
                <a:solidFill>
                  <a:schemeClr val="dk1"/>
                </a:solidFill>
                <a:latin typeface="Century Gothic"/>
                <a:ea typeface="Century Gothic"/>
                <a:cs typeface="Century Gothic"/>
                <a:sym typeface="Century Gothic"/>
              </a:rPr>
              <a:t>UNICEF</a:t>
            </a:r>
          </a:p>
          <a:p>
            <a:pPr marL="0" marR="0" lvl="0" indent="0" algn="ctr" rtl="0">
              <a:lnSpc>
                <a:spcPct val="100000"/>
              </a:lnSpc>
              <a:spcBef>
                <a:spcPts val="0"/>
              </a:spcBef>
              <a:spcAft>
                <a:spcPts val="0"/>
              </a:spcAft>
              <a:buClr>
                <a:schemeClr val="dk1"/>
              </a:buClr>
              <a:buSzPct val="25000"/>
              <a:buFont typeface="Century Gothic"/>
              <a:buNone/>
            </a:pPr>
            <a:r>
              <a:rPr lang="en-US" sz="3600" b="0" i="0" u="none" strike="noStrike" cap="none">
                <a:solidFill>
                  <a:schemeClr val="dk1"/>
                </a:solidFill>
                <a:latin typeface="Century Gothic"/>
                <a:ea typeface="Century Gothic"/>
                <a:cs typeface="Century Gothic"/>
                <a:sym typeface="Century Gothic"/>
              </a:rPr>
              <a:t>What is it and why should you help?</a:t>
            </a:r>
          </a:p>
          <a:p>
            <a:pPr marL="457200" marR="0" lvl="0" indent="-368300" algn="l" rtl="0">
              <a:lnSpc>
                <a:spcPct val="100000"/>
              </a:lnSpc>
              <a:spcBef>
                <a:spcPts val="0"/>
              </a:spcBef>
              <a:spcAft>
                <a:spcPts val="0"/>
              </a:spcAft>
              <a:buClr>
                <a:srgbClr val="3E3E3E"/>
              </a:buClr>
              <a:buSzPct val="100000"/>
              <a:buFont typeface="Verdana"/>
              <a:buChar char="●"/>
            </a:pPr>
            <a:r>
              <a:rPr lang="en-US" sz="2200" b="0" i="0" u="none" strike="noStrike" cap="none">
                <a:solidFill>
                  <a:srgbClr val="3E3E3E"/>
                </a:solidFill>
                <a:highlight>
                  <a:srgbClr val="FFFFFF"/>
                </a:highlight>
                <a:latin typeface="Century Gothic"/>
                <a:ea typeface="Century Gothic"/>
                <a:cs typeface="Century Gothic"/>
                <a:sym typeface="Century Gothic"/>
              </a:rPr>
              <a:t>Maternal and neonatal tetanus (MNT) kills one baby every nine minutes — that's 60,000 babies every year who will never grow up, make their mothers laugh, play with friends or dream about the future. The effects of the disease are excruciating — tiny newborns suffer repeated, painful convulsions and extreme sensitivity to light and touch. A significant number of women die from MNT each year too.</a:t>
            </a:r>
            <a:r>
              <a:rPr lang="en-US" sz="2200" b="1" i="0" u="none" strike="noStrike" cap="none">
                <a:solidFill>
                  <a:srgbClr val="3E3E3E"/>
                </a:solidFill>
                <a:highlight>
                  <a:srgbClr val="FFFFFF"/>
                </a:highlight>
                <a:latin typeface="Century Gothic"/>
                <a:ea typeface="Century Gothic"/>
                <a:cs typeface="Century Gothic"/>
                <a:sym typeface="Century Gothic"/>
              </a:rPr>
              <a:t> It only takes $1.80 to vaccinate a mother from this disease and save her and her unborn children's lives.</a:t>
            </a:r>
          </a:p>
        </p:txBody>
      </p:sp>
      <p:pic>
        <p:nvPicPr>
          <p:cNvPr id="283" name="Shape 283"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84" name="Shape 284"/>
          <p:cNvPicPr preferRelativeResize="0"/>
          <p:nvPr/>
        </p:nvPicPr>
        <p:blipFill rotWithShape="1">
          <a:blip r:embed="rId4">
            <a:alphaModFix/>
          </a:blip>
          <a:srcRect/>
          <a:stretch/>
        </p:blipFill>
        <p:spPr>
          <a:xfrm>
            <a:off x="3048" y="1595631"/>
            <a:ext cx="11964097" cy="457200"/>
          </a:xfrm>
          <a:prstGeom prst="rect">
            <a:avLst/>
          </a:prstGeom>
          <a:noFill/>
          <a:ln>
            <a:noFill/>
          </a:ln>
        </p:spPr>
      </p:pic>
      <p:sp>
        <p:nvSpPr>
          <p:cNvPr id="285" name="Shape 285"/>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a:solidFill>
                  <a:schemeClr val="lt1"/>
                </a:solidFill>
                <a:latin typeface="Century Gothic"/>
                <a:ea typeface="Century Gothic"/>
                <a:cs typeface="Century Gothic"/>
                <a:sym typeface="Century Gothic"/>
              </a:rPr>
              <a:t>Upcoming Events</a:t>
            </a:r>
          </a:p>
        </p:txBody>
      </p:sp>
      <p:pic>
        <p:nvPicPr>
          <p:cNvPr id="286" name="Shape 286"/>
          <p:cNvPicPr preferRelativeResize="0"/>
          <p:nvPr/>
        </p:nvPicPr>
        <p:blipFill rotWithShape="1">
          <a:blip r:embed="rId5">
            <a:alphaModFix/>
          </a:blip>
          <a:srcRect/>
          <a:stretch/>
        </p:blipFill>
        <p:spPr>
          <a:xfrm>
            <a:off x="5959139" y="547387"/>
            <a:ext cx="5626157" cy="56669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a:solidFill>
                <a:schemeClr val="lt1"/>
              </a:solidFill>
              <a:latin typeface="Century Gothic"/>
              <a:ea typeface="Century Gothic"/>
              <a:cs typeface="Century Gothic"/>
              <a:sym typeface="Century Gothic"/>
            </a:endParaRPr>
          </a:p>
        </p:txBody>
      </p:sp>
      <p:sp>
        <p:nvSpPr>
          <p:cNvPr id="293" name="Shape 293"/>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a:solidFill>
                  <a:schemeClr val="lt1"/>
                </a:solidFill>
                <a:latin typeface="Century Gothic"/>
                <a:ea typeface="Century Gothic"/>
                <a:cs typeface="Century Gothic"/>
                <a:sym typeface="Century Gothic"/>
              </a:rPr>
              <a:t>CNH Division 14 Blue Robots </a:t>
            </a:r>
          </a:p>
        </p:txBody>
      </p:sp>
      <p:sp>
        <p:nvSpPr>
          <p:cNvPr id="294" name="Shape 294"/>
          <p:cNvSpPr txBox="1"/>
          <p:nvPr/>
        </p:nvSpPr>
        <p:spPr>
          <a:xfrm>
            <a:off x="470165" y="2226268"/>
            <a:ext cx="11116200" cy="4001100"/>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2800" b="1" i="0" u="none" strike="noStrike" cap="none" dirty="0">
                <a:solidFill>
                  <a:schemeClr val="dk1"/>
                </a:solidFill>
                <a:highlight>
                  <a:srgbClr val="FFFFFF"/>
                </a:highlight>
                <a:latin typeface="Century Gothic"/>
                <a:ea typeface="Century Gothic"/>
                <a:cs typeface="Century Gothic"/>
                <a:sym typeface="Century Gothic"/>
              </a:rPr>
              <a:t>Articles and Visuals Submissions</a:t>
            </a:r>
          </a:p>
          <a:p>
            <a:pPr marL="0" marR="0" lvl="0" indent="0" algn="ctr" rtl="0">
              <a:lnSpc>
                <a:spcPct val="100000"/>
              </a:lnSpc>
              <a:spcBef>
                <a:spcPts val="0"/>
              </a:spcBef>
              <a:spcAft>
                <a:spcPts val="0"/>
              </a:spcAft>
              <a:buClr>
                <a:schemeClr val="dk1"/>
              </a:buClr>
              <a:buSzPct val="25000"/>
              <a:buFont typeface="Century Gothic"/>
              <a:buNone/>
            </a:pPr>
            <a:r>
              <a:rPr lang="en-US" sz="2800" b="0" i="0" u="none" strike="noStrike" cap="none" dirty="0">
                <a:solidFill>
                  <a:schemeClr val="dk1"/>
                </a:solidFill>
                <a:highlight>
                  <a:srgbClr val="FFFFFF"/>
                </a:highlight>
                <a:latin typeface="Century Gothic"/>
                <a:ea typeface="Century Gothic"/>
                <a:cs typeface="Century Gothic"/>
                <a:sym typeface="Century Gothic"/>
              </a:rPr>
              <a:t>***</a:t>
            </a:r>
            <a:r>
              <a:rPr lang="en-US" sz="2800" b="0" i="0" u="none" strike="noStrike" cap="none" dirty="0" smtClean="0">
                <a:solidFill>
                  <a:schemeClr val="dk1"/>
                </a:solidFill>
                <a:highlight>
                  <a:srgbClr val="FFFFFF"/>
                </a:highlight>
                <a:latin typeface="Century Gothic"/>
                <a:ea typeface="Century Gothic"/>
                <a:cs typeface="Century Gothic"/>
                <a:sym typeface="Century Gothic"/>
              </a:rPr>
              <a:t>MANDATORY for each club***</a:t>
            </a:r>
            <a:endParaRPr lang="en-US" sz="2800" b="0" i="0" u="none" strike="noStrike" cap="none" dirty="0">
              <a:solidFill>
                <a:schemeClr val="dk1"/>
              </a:solidFill>
              <a:highlight>
                <a:srgbClr val="FFFFFF"/>
              </a:highlight>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ct val="25000"/>
              <a:buFont typeface="Century Gothic"/>
              <a:buNone/>
            </a:pPr>
            <a:r>
              <a:rPr lang="en-US" sz="2800" b="0" i="0" u="none" strike="noStrike" cap="none" dirty="0">
                <a:solidFill>
                  <a:schemeClr val="dk1"/>
                </a:solidFill>
                <a:highlight>
                  <a:srgbClr val="FFFFFF"/>
                </a:highlight>
                <a:latin typeface="Century Gothic"/>
                <a:ea typeface="Century Gothic"/>
                <a:cs typeface="Century Gothic"/>
                <a:sym typeface="Century Gothic"/>
              </a:rPr>
              <a:t>Consists of:</a:t>
            </a:r>
          </a:p>
          <a:p>
            <a:pPr marL="571500" marR="0" lvl="0" indent="-546100" algn="l" rtl="0">
              <a:lnSpc>
                <a:spcPct val="100000"/>
              </a:lnSpc>
              <a:spcBef>
                <a:spcPts val="0"/>
              </a:spcBef>
              <a:spcAft>
                <a:spcPts val="0"/>
              </a:spcAft>
              <a:buClr>
                <a:schemeClr val="dk1"/>
              </a:buClr>
              <a:buSzPct val="100000"/>
              <a:buFont typeface="Century Gothic"/>
              <a:buChar char="•"/>
            </a:pPr>
            <a:r>
              <a:rPr lang="en-US" sz="2800" b="0" i="0" u="none" strike="noStrike" cap="none" dirty="0">
                <a:solidFill>
                  <a:schemeClr val="dk1"/>
                </a:solidFill>
                <a:highlight>
                  <a:srgbClr val="FFFFFF"/>
                </a:highlight>
                <a:latin typeface="Century Gothic"/>
                <a:ea typeface="Century Gothic"/>
                <a:cs typeface="Century Gothic"/>
                <a:sym typeface="Century Gothic"/>
              </a:rPr>
              <a:t>3 candid (NOT POSED) pics</a:t>
            </a:r>
          </a:p>
          <a:p>
            <a:pPr marL="571500" marR="0" lvl="0" indent="-546100" algn="l" rtl="0">
              <a:lnSpc>
                <a:spcPct val="100000"/>
              </a:lnSpc>
              <a:spcBef>
                <a:spcPts val="0"/>
              </a:spcBef>
              <a:spcAft>
                <a:spcPts val="0"/>
              </a:spcAft>
              <a:buClr>
                <a:schemeClr val="dk1"/>
              </a:buClr>
              <a:buSzPct val="100000"/>
              <a:buFont typeface="Century Gothic"/>
              <a:buChar char="•"/>
            </a:pPr>
            <a:r>
              <a:rPr lang="en-US" sz="2800" b="0" i="0" u="none" strike="noStrike" cap="none" dirty="0">
                <a:solidFill>
                  <a:schemeClr val="dk1"/>
                </a:solidFill>
                <a:highlight>
                  <a:srgbClr val="FFFFFF"/>
                </a:highlight>
                <a:latin typeface="Century Gothic"/>
                <a:ea typeface="Century Gothic"/>
                <a:cs typeface="Century Gothic"/>
                <a:sym typeface="Century Gothic"/>
              </a:rPr>
              <a:t>A paragraph describing it</a:t>
            </a:r>
          </a:p>
          <a:p>
            <a:pPr marL="0" marR="0" lvl="0" indent="0" algn="l" rtl="0">
              <a:lnSpc>
                <a:spcPct val="100000"/>
              </a:lnSpc>
              <a:spcBef>
                <a:spcPts val="0"/>
              </a:spcBef>
              <a:spcAft>
                <a:spcPts val="0"/>
              </a:spcAft>
              <a:buClr>
                <a:schemeClr val="dk1"/>
              </a:buClr>
              <a:buSzPct val="25000"/>
              <a:buFont typeface="Century Gothic"/>
              <a:buNone/>
            </a:pPr>
            <a:r>
              <a:rPr lang="en-US" sz="2800" dirty="0">
                <a:solidFill>
                  <a:schemeClr val="dk1"/>
                </a:solidFill>
                <a:highlight>
                  <a:srgbClr val="FFFFFF"/>
                </a:highlight>
                <a:latin typeface="Century Gothic"/>
                <a:ea typeface="Century Gothic"/>
                <a:cs typeface="Century Gothic"/>
                <a:sym typeface="Century Gothic"/>
              </a:rPr>
              <a:t>*</a:t>
            </a:r>
            <a:r>
              <a:rPr lang="en-US" sz="2800" b="0" i="0" u="none" strike="noStrike" cap="none" dirty="0">
                <a:solidFill>
                  <a:schemeClr val="dk1"/>
                </a:solidFill>
                <a:highlight>
                  <a:srgbClr val="FFFFFF"/>
                </a:highlight>
                <a:latin typeface="Century Gothic"/>
                <a:ea typeface="Century Gothic"/>
                <a:cs typeface="Century Gothic"/>
                <a:sym typeface="Century Gothic"/>
              </a:rPr>
              <a:t>Send your finished work to the President at </a:t>
            </a:r>
            <a:r>
              <a:rPr lang="en-US" sz="2800" b="1" i="0" u="sng" strike="noStrike" cap="none" dirty="0">
                <a:solidFill>
                  <a:schemeClr val="hlink"/>
                </a:solidFill>
                <a:highlight>
                  <a:srgbClr val="FFFFFF"/>
                </a:highlight>
                <a:latin typeface="Century Gothic"/>
                <a:ea typeface="Century Gothic"/>
                <a:cs typeface="Century Gothic"/>
                <a:sym typeface="Century Gothic"/>
                <a:hlinkClick r:id="rId3"/>
              </a:rPr>
              <a:t>yc.kc.president@gmail.com</a:t>
            </a:r>
          </a:p>
          <a:p>
            <a:pPr marL="0" marR="0" lvl="0" indent="0" algn="l" rtl="0">
              <a:lnSpc>
                <a:spcPct val="100000"/>
              </a:lnSpc>
              <a:spcBef>
                <a:spcPts val="0"/>
              </a:spcBef>
              <a:spcAft>
                <a:spcPts val="0"/>
              </a:spcAft>
              <a:buClr>
                <a:schemeClr val="dk1"/>
              </a:buClr>
              <a:buSzPct val="25000"/>
              <a:buFont typeface="Century Gothic"/>
              <a:buNone/>
            </a:pPr>
            <a:r>
              <a:rPr lang="en-US" sz="2800" dirty="0">
                <a:solidFill>
                  <a:schemeClr val="dk1"/>
                </a:solidFill>
                <a:highlight>
                  <a:srgbClr val="FFFFFF"/>
                </a:highlight>
                <a:latin typeface="Century Gothic"/>
                <a:ea typeface="Century Gothic"/>
                <a:cs typeface="Century Gothic"/>
                <a:sym typeface="Century Gothic"/>
              </a:rPr>
              <a:t>*Can possibly be included in the CNH newsletter</a:t>
            </a:r>
          </a:p>
          <a:p>
            <a:pPr marL="0" marR="0" lvl="0" indent="0" algn="l" rtl="0">
              <a:lnSpc>
                <a:spcPct val="100000"/>
              </a:lnSpc>
              <a:spcBef>
                <a:spcPts val="0"/>
              </a:spcBef>
              <a:spcAft>
                <a:spcPts val="0"/>
              </a:spcAft>
              <a:buClr>
                <a:schemeClr val="dk1"/>
              </a:buClr>
              <a:buSzPct val="25000"/>
              <a:buFont typeface="Century Gothic"/>
              <a:buNone/>
            </a:pPr>
            <a:r>
              <a:rPr lang="en-US" sz="2800" dirty="0">
                <a:solidFill>
                  <a:schemeClr val="dk1"/>
                </a:solidFill>
                <a:highlight>
                  <a:srgbClr val="FFFFFF"/>
                </a:highlight>
                <a:latin typeface="Century Gothic"/>
                <a:ea typeface="Century Gothic"/>
                <a:cs typeface="Century Gothic"/>
                <a:sym typeface="Century Gothic"/>
              </a:rPr>
              <a:t>*Must be submitted on the 10th of each month before 6PM</a:t>
            </a:r>
          </a:p>
          <a:p>
            <a:pPr marL="0" marR="0" lvl="0" indent="0" algn="l" rtl="0">
              <a:lnSpc>
                <a:spcPct val="100000"/>
              </a:lnSpc>
              <a:spcBef>
                <a:spcPts val="0"/>
              </a:spcBef>
              <a:spcAft>
                <a:spcPts val="0"/>
              </a:spcAft>
              <a:buClr>
                <a:schemeClr val="dk1"/>
              </a:buClr>
              <a:buFont typeface="Century Gothic"/>
              <a:buNone/>
            </a:pPr>
            <a:endParaRPr sz="3200" b="1" u="sng" dirty="0">
              <a:solidFill>
                <a:schemeClr val="dk1"/>
              </a:solidFill>
              <a:highlight>
                <a:srgbClr val="FFFFFF"/>
              </a:highlight>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ct val="25000"/>
              <a:buFont typeface="Century Gothic"/>
              <a:buNone/>
            </a:pPr>
            <a:r>
              <a:rPr lang="en-US" sz="3200" b="0" i="0" u="none" strike="noStrike" cap="none" dirty="0">
                <a:solidFill>
                  <a:schemeClr val="dk1"/>
                </a:solidFill>
                <a:highlight>
                  <a:srgbClr val="FFFFFF"/>
                </a:highlight>
                <a:latin typeface="Century Gothic"/>
                <a:ea typeface="Century Gothic"/>
                <a:cs typeface="Century Gothic"/>
                <a:sym typeface="Century Gothic"/>
              </a:rPr>
              <a:t>   </a:t>
            </a:r>
          </a:p>
          <a:p>
            <a:pPr marL="0" marR="0" lvl="0" indent="0" algn="l" rtl="0">
              <a:lnSpc>
                <a:spcPct val="100000"/>
              </a:lnSpc>
              <a:spcBef>
                <a:spcPts val="0"/>
              </a:spcBef>
              <a:spcAft>
                <a:spcPts val="0"/>
              </a:spcAft>
              <a:buClr>
                <a:srgbClr val="000000"/>
              </a:buClr>
              <a:buFont typeface="Arial"/>
              <a:buNone/>
            </a:pPr>
            <a:endParaRPr sz="3600" b="0" i="0" u="none" strike="noStrike" cap="none" dirty="0">
              <a:solidFill>
                <a:schemeClr val="dk1"/>
              </a:solidFill>
              <a:highlight>
                <a:srgbClr val="FFFFFF"/>
              </a:highlight>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Font typeface="Arial"/>
              <a:buNone/>
            </a:pPr>
            <a:endParaRPr sz="3600" b="0" i="0" u="none" strike="noStrike" cap="none" dirty="0">
              <a:solidFill>
                <a:schemeClr val="dk1"/>
              </a:solidFill>
              <a:highlight>
                <a:srgbClr val="FFFFFF"/>
              </a:highlight>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Font typeface="Arial"/>
              <a:buNone/>
            </a:pPr>
            <a:endParaRPr sz="4000" b="0" i="0" u="none" strike="noStrike" cap="none" dirty="0">
              <a:solidFill>
                <a:schemeClr val="dk1"/>
              </a:solidFill>
              <a:highlight>
                <a:srgbClr val="FFFFFF"/>
              </a:highlight>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Font typeface="Arial"/>
              <a:buNone/>
            </a:pPr>
            <a:endParaRPr sz="4000" b="0" i="0" u="none" strike="noStrike" cap="none" dirty="0">
              <a:solidFill>
                <a:schemeClr val="dk1"/>
              </a:solidFill>
              <a:highlight>
                <a:srgbClr val="FFFFFF"/>
              </a:highlight>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Font typeface="Arial"/>
              <a:buNone/>
            </a:pPr>
            <a:endParaRPr sz="4000" b="1" i="0" u="none" strike="noStrike" cap="none" dirty="0">
              <a:solidFill>
                <a:schemeClr val="dk1"/>
              </a:solidFill>
              <a:highlight>
                <a:srgbClr val="FFFFFF"/>
              </a:highlight>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Font typeface="Arial"/>
              <a:buNone/>
            </a:pPr>
            <a:endParaRPr sz="2200" b="1" i="0" u="none" strike="noStrike" cap="none" dirty="0">
              <a:solidFill>
                <a:srgbClr val="3E3E3E"/>
              </a:solidFill>
              <a:highlight>
                <a:srgbClr val="FFFFFF"/>
              </a:highlight>
              <a:latin typeface="Century Gothic"/>
              <a:ea typeface="Century Gothic"/>
              <a:cs typeface="Century Gothic"/>
              <a:sym typeface="Century Gothic"/>
            </a:endParaRPr>
          </a:p>
        </p:txBody>
      </p:sp>
      <p:pic>
        <p:nvPicPr>
          <p:cNvPr id="295" name="Shape 295" descr="CNHlogo.png"/>
          <p:cNvPicPr preferRelativeResize="0"/>
          <p:nvPr/>
        </p:nvPicPr>
        <p:blipFill rotWithShape="1">
          <a:blip r:embed="rId4">
            <a:alphaModFix/>
          </a:blip>
          <a:srcRect/>
          <a:stretch/>
        </p:blipFill>
        <p:spPr>
          <a:xfrm>
            <a:off x="304800" y="125016"/>
            <a:ext cx="1419296" cy="1377025"/>
          </a:xfrm>
          <a:prstGeom prst="rect">
            <a:avLst/>
          </a:prstGeom>
          <a:noFill/>
          <a:ln>
            <a:noFill/>
          </a:ln>
        </p:spPr>
      </p:pic>
      <p:pic>
        <p:nvPicPr>
          <p:cNvPr id="296" name="Shape 296"/>
          <p:cNvPicPr preferRelativeResize="0"/>
          <p:nvPr/>
        </p:nvPicPr>
        <p:blipFill rotWithShape="1">
          <a:blip r:embed="rId5">
            <a:alphaModFix/>
          </a:blip>
          <a:srcRect/>
          <a:stretch/>
        </p:blipFill>
        <p:spPr>
          <a:xfrm>
            <a:off x="3048" y="1595631"/>
            <a:ext cx="11964097" cy="457200"/>
          </a:xfrm>
          <a:prstGeom prst="rect">
            <a:avLst/>
          </a:prstGeom>
          <a:noFill/>
          <a:ln>
            <a:noFill/>
          </a:ln>
        </p:spPr>
      </p:pic>
      <p:sp>
        <p:nvSpPr>
          <p:cNvPr id="297" name="Shape 297"/>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a:solidFill>
                  <a:schemeClr val="lt1"/>
                </a:solidFill>
                <a:latin typeface="Century Gothic"/>
                <a:ea typeface="Century Gothic"/>
                <a:cs typeface="Century Gothic"/>
                <a:sym typeface="Century Gothic"/>
              </a:rPr>
              <a:t>Upcoming Events</a:t>
            </a:r>
          </a:p>
        </p:txBody>
      </p:sp>
      <p:pic>
        <p:nvPicPr>
          <p:cNvPr id="298" name="Shape 298"/>
          <p:cNvPicPr preferRelativeResize="0"/>
          <p:nvPr/>
        </p:nvPicPr>
        <p:blipFill rotWithShape="1">
          <a:blip r:embed="rId6">
            <a:alphaModFix/>
          </a:blip>
          <a:srcRect/>
          <a:stretch/>
        </p:blipFill>
        <p:spPr>
          <a:xfrm>
            <a:off x="5959139" y="547387"/>
            <a:ext cx="5626157" cy="56669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a:solidFill>
                <a:schemeClr val="lt1"/>
              </a:solidFill>
              <a:latin typeface="Century Gothic"/>
              <a:ea typeface="Century Gothic"/>
              <a:cs typeface="Century Gothic"/>
              <a:sym typeface="Century Gothic"/>
            </a:endParaRPr>
          </a:p>
        </p:txBody>
      </p:sp>
      <p:sp>
        <p:nvSpPr>
          <p:cNvPr id="304" name="Shape 304"/>
          <p:cNvSpPr txBox="1"/>
          <p:nvPr/>
        </p:nvSpPr>
        <p:spPr>
          <a:xfrm>
            <a:off x="470175" y="3108500"/>
            <a:ext cx="10772400" cy="2388900"/>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3600" b="1" i="0" u="none" strike="noStrike" cap="none">
                <a:solidFill>
                  <a:schemeClr val="dk1"/>
                </a:solidFill>
                <a:latin typeface="Century Gothic"/>
                <a:ea typeface="Century Gothic"/>
                <a:cs typeface="Century Gothic"/>
                <a:sym typeface="Century Gothic"/>
              </a:rPr>
              <a:t>KEY CLUB WEEK</a:t>
            </a:r>
          </a:p>
          <a:p>
            <a:pPr marL="571500" marR="0" lvl="0" indent="-571500" algn="ctr" rtl="0">
              <a:lnSpc>
                <a:spcPct val="100000"/>
              </a:lnSpc>
              <a:spcBef>
                <a:spcPts val="0"/>
              </a:spcBef>
              <a:spcAft>
                <a:spcPts val="0"/>
              </a:spcAft>
              <a:buClr>
                <a:schemeClr val="dk1"/>
              </a:buClr>
              <a:buSzPct val="100000"/>
              <a:buFont typeface="Century Gothic"/>
              <a:buChar char="•"/>
            </a:pPr>
            <a:r>
              <a:rPr lang="en-US" sz="3600" b="0" i="0" u="none" strike="noStrike" cap="none">
                <a:solidFill>
                  <a:schemeClr val="dk1"/>
                </a:solidFill>
                <a:latin typeface="Century Gothic"/>
                <a:ea typeface="Century Gothic"/>
                <a:cs typeface="Century Gothic"/>
                <a:sym typeface="Century Gothic"/>
              </a:rPr>
              <a:t>November 6-10, 2017</a:t>
            </a:r>
          </a:p>
          <a:p>
            <a:pPr marL="0" marR="0" lvl="0" indent="0" algn="ctr" rtl="0">
              <a:lnSpc>
                <a:spcPct val="100000"/>
              </a:lnSpc>
              <a:spcBef>
                <a:spcPts val="0"/>
              </a:spcBef>
              <a:spcAft>
                <a:spcPts val="0"/>
              </a:spcAft>
              <a:buClr>
                <a:srgbClr val="000000"/>
              </a:buClr>
              <a:buFont typeface="Arial"/>
              <a:buNone/>
            </a:pPr>
            <a:endParaRPr sz="3600" b="0" i="0" u="none" strike="noStrike" cap="none">
              <a:solidFill>
                <a:schemeClr val="dk1"/>
              </a:solidFill>
              <a:latin typeface="Century Gothic"/>
              <a:ea typeface="Century Gothic"/>
              <a:cs typeface="Century Gothic"/>
              <a:sym typeface="Century Gothic"/>
            </a:endParaRPr>
          </a:p>
        </p:txBody>
      </p:sp>
      <p:pic>
        <p:nvPicPr>
          <p:cNvPr id="305" name="Shape 305"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306" name="Shape 306"/>
          <p:cNvPicPr preferRelativeResize="0"/>
          <p:nvPr/>
        </p:nvPicPr>
        <p:blipFill rotWithShape="1">
          <a:blip r:embed="rId4">
            <a:alphaModFix/>
          </a:blip>
          <a:srcRect/>
          <a:stretch/>
        </p:blipFill>
        <p:spPr>
          <a:xfrm>
            <a:off x="3048" y="1595631"/>
            <a:ext cx="11964097" cy="457200"/>
          </a:xfrm>
          <a:prstGeom prst="rect">
            <a:avLst/>
          </a:prstGeom>
          <a:noFill/>
          <a:ln>
            <a:noFill/>
          </a:ln>
        </p:spPr>
      </p:pic>
      <p:sp>
        <p:nvSpPr>
          <p:cNvPr id="307" name="Shape 307"/>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a:solidFill>
                  <a:schemeClr val="lt1"/>
                </a:solidFill>
                <a:latin typeface="Century Gothic"/>
                <a:ea typeface="Century Gothic"/>
                <a:cs typeface="Century Gothic"/>
                <a:sym typeface="Century Gothic"/>
              </a:rPr>
              <a:t>Upcoming Events</a:t>
            </a:r>
          </a:p>
        </p:txBody>
      </p:sp>
      <p:pic>
        <p:nvPicPr>
          <p:cNvPr id="308" name="Shape 308"/>
          <p:cNvPicPr preferRelativeResize="0"/>
          <p:nvPr/>
        </p:nvPicPr>
        <p:blipFill rotWithShape="1">
          <a:blip r:embed="rId5">
            <a:alphaModFix/>
          </a:blip>
          <a:srcRect/>
          <a:stretch/>
        </p:blipFill>
        <p:spPr>
          <a:xfrm>
            <a:off x="5959139" y="547387"/>
            <a:ext cx="5626157" cy="566693"/>
          </a:xfrm>
          <a:prstGeom prst="rect">
            <a:avLst/>
          </a:prstGeom>
          <a:noFill/>
          <a:ln>
            <a:noFill/>
          </a:ln>
        </p:spPr>
      </p:pic>
      <p:pic>
        <p:nvPicPr>
          <p:cNvPr id="309" name="Shape 309" descr="Monday.jpg"/>
          <p:cNvPicPr preferRelativeResize="0"/>
          <p:nvPr/>
        </p:nvPicPr>
        <p:blipFill rotWithShape="1">
          <a:blip r:embed="rId6">
            <a:alphaModFix/>
          </a:blip>
          <a:srcRect/>
          <a:stretch/>
        </p:blipFill>
        <p:spPr>
          <a:xfrm>
            <a:off x="514150" y="4530525"/>
            <a:ext cx="2157842" cy="2157842"/>
          </a:xfrm>
          <a:prstGeom prst="rect">
            <a:avLst/>
          </a:prstGeom>
          <a:noFill/>
          <a:ln>
            <a:noFill/>
          </a:ln>
        </p:spPr>
      </p:pic>
      <p:pic>
        <p:nvPicPr>
          <p:cNvPr id="310" name="Shape 310" descr="Tuesday.jpg"/>
          <p:cNvPicPr preferRelativeResize="0"/>
          <p:nvPr/>
        </p:nvPicPr>
        <p:blipFill rotWithShape="1">
          <a:blip r:embed="rId7">
            <a:alphaModFix/>
          </a:blip>
          <a:srcRect/>
          <a:stretch/>
        </p:blipFill>
        <p:spPr>
          <a:xfrm>
            <a:off x="2633425" y="4530528"/>
            <a:ext cx="2157842" cy="2157842"/>
          </a:xfrm>
          <a:prstGeom prst="rect">
            <a:avLst/>
          </a:prstGeom>
          <a:noFill/>
          <a:ln>
            <a:noFill/>
          </a:ln>
        </p:spPr>
      </p:pic>
      <p:pic>
        <p:nvPicPr>
          <p:cNvPr id="311" name="Shape 311" descr="Wednesday.jpg"/>
          <p:cNvPicPr preferRelativeResize="0"/>
          <p:nvPr/>
        </p:nvPicPr>
        <p:blipFill rotWithShape="1">
          <a:blip r:embed="rId8">
            <a:alphaModFix/>
          </a:blip>
          <a:srcRect/>
          <a:stretch/>
        </p:blipFill>
        <p:spPr>
          <a:xfrm>
            <a:off x="4802625" y="4530525"/>
            <a:ext cx="2102107" cy="2157842"/>
          </a:xfrm>
          <a:prstGeom prst="rect">
            <a:avLst/>
          </a:prstGeom>
          <a:noFill/>
          <a:ln>
            <a:noFill/>
          </a:ln>
        </p:spPr>
      </p:pic>
      <p:pic>
        <p:nvPicPr>
          <p:cNvPr id="312" name="Shape 312" descr="Thursday.jpg"/>
          <p:cNvPicPr preferRelativeResize="0"/>
          <p:nvPr/>
        </p:nvPicPr>
        <p:blipFill rotWithShape="1">
          <a:blip r:embed="rId9">
            <a:alphaModFix/>
          </a:blip>
          <a:srcRect/>
          <a:stretch/>
        </p:blipFill>
        <p:spPr>
          <a:xfrm>
            <a:off x="9057338" y="4530525"/>
            <a:ext cx="2157842" cy="2157842"/>
          </a:xfrm>
          <a:prstGeom prst="rect">
            <a:avLst/>
          </a:prstGeom>
          <a:noFill/>
          <a:ln>
            <a:noFill/>
          </a:ln>
        </p:spPr>
      </p:pic>
      <p:pic>
        <p:nvPicPr>
          <p:cNvPr id="313" name="Shape 313" descr="Friday.jpg"/>
          <p:cNvPicPr preferRelativeResize="0"/>
          <p:nvPr/>
        </p:nvPicPr>
        <p:blipFill rotWithShape="1">
          <a:blip r:embed="rId10">
            <a:alphaModFix/>
          </a:blip>
          <a:srcRect/>
          <a:stretch/>
        </p:blipFill>
        <p:spPr>
          <a:xfrm>
            <a:off x="6915950" y="4530525"/>
            <a:ext cx="2157842" cy="215784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a:solidFill>
                <a:schemeClr val="lt1"/>
              </a:solidFill>
              <a:latin typeface="Century Gothic"/>
              <a:ea typeface="Century Gothic"/>
              <a:cs typeface="Century Gothic"/>
              <a:sym typeface="Century Gothic"/>
            </a:endParaRPr>
          </a:p>
        </p:txBody>
      </p:sp>
      <p:sp>
        <p:nvSpPr>
          <p:cNvPr id="330" name="Shape 330"/>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a:solidFill>
                  <a:schemeClr val="lt1"/>
                </a:solidFill>
                <a:latin typeface="Century Gothic"/>
                <a:ea typeface="Century Gothic"/>
                <a:cs typeface="Century Gothic"/>
                <a:sym typeface="Century Gothic"/>
              </a:rPr>
              <a:t>CNH Division 14 Blue Robots </a:t>
            </a:r>
          </a:p>
        </p:txBody>
      </p:sp>
      <p:sp>
        <p:nvSpPr>
          <p:cNvPr id="331" name="Shape 331"/>
          <p:cNvSpPr txBox="1"/>
          <p:nvPr/>
        </p:nvSpPr>
        <p:spPr>
          <a:xfrm>
            <a:off x="470175" y="2051128"/>
            <a:ext cx="11116200" cy="4095758"/>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4000" b="0" i="0" u="none" strike="noStrike" cap="none">
                <a:solidFill>
                  <a:schemeClr val="dk1"/>
                </a:solidFill>
                <a:latin typeface="Century Gothic"/>
                <a:ea typeface="Century Gothic"/>
                <a:cs typeface="Century Gothic"/>
                <a:sym typeface="Century Gothic"/>
              </a:rPr>
              <a:t>HOW DO YOU FEEL?</a:t>
            </a:r>
          </a:p>
          <a:p>
            <a:pPr marL="0" marR="0" lvl="0" indent="0" algn="l" rtl="0">
              <a:lnSpc>
                <a:spcPct val="100000"/>
              </a:lnSpc>
              <a:spcBef>
                <a:spcPts val="0"/>
              </a:spcBef>
              <a:spcAft>
                <a:spcPts val="0"/>
              </a:spcAft>
              <a:buClr>
                <a:schemeClr val="dk1"/>
              </a:buClr>
              <a:buSzPct val="25000"/>
              <a:buFont typeface="Century Gothic"/>
              <a:buNone/>
            </a:pPr>
            <a:r>
              <a:rPr lang="en-US" sz="4000" b="1" i="0" u="none" strike="noStrike" cap="none">
                <a:solidFill>
                  <a:schemeClr val="dk1"/>
                </a:solidFill>
                <a:latin typeface="Century Gothic"/>
                <a:ea typeface="Century Gothic"/>
                <a:cs typeface="Century Gothic"/>
                <a:sym typeface="Century Gothic"/>
              </a:rPr>
              <a:t>I (we) FEEL GOOD, OH I (we) FEEL SO GOOD</a:t>
            </a:r>
          </a:p>
          <a:p>
            <a:pPr marL="0" marR="0" lvl="0" indent="0" algn="l" rtl="0">
              <a:lnSpc>
                <a:spcPct val="100000"/>
              </a:lnSpc>
              <a:spcBef>
                <a:spcPts val="0"/>
              </a:spcBef>
              <a:spcAft>
                <a:spcPts val="0"/>
              </a:spcAft>
              <a:buClr>
                <a:schemeClr val="dk1"/>
              </a:buClr>
              <a:buSzPct val="25000"/>
              <a:buFont typeface="Century Gothic"/>
              <a:buNone/>
            </a:pPr>
            <a:r>
              <a:rPr lang="en-US" sz="4000" b="1" i="0" u="none" strike="noStrike" cap="none">
                <a:solidFill>
                  <a:schemeClr val="dk1"/>
                </a:solidFill>
                <a:latin typeface="Century Gothic"/>
                <a:ea typeface="Century Gothic"/>
                <a:cs typeface="Century Gothic"/>
                <a:sym typeface="Century Gothic"/>
              </a:rPr>
              <a:t>*pelvic thrust* UGH!</a:t>
            </a:r>
          </a:p>
          <a:p>
            <a:pPr marL="0" marR="0" lvl="0" indent="0" algn="l" rtl="0">
              <a:lnSpc>
                <a:spcPct val="100000"/>
              </a:lnSpc>
              <a:spcBef>
                <a:spcPts val="0"/>
              </a:spcBef>
              <a:spcAft>
                <a:spcPts val="0"/>
              </a:spcAft>
              <a:buClr>
                <a:schemeClr val="dk1"/>
              </a:buClr>
              <a:buSzPct val="25000"/>
              <a:buFont typeface="Century Gothic"/>
              <a:buNone/>
            </a:pPr>
            <a:r>
              <a:rPr lang="en-US" sz="4000" b="1" i="0" u="none" strike="noStrike" cap="none">
                <a:solidFill>
                  <a:schemeClr val="dk1"/>
                </a:solidFill>
                <a:latin typeface="Century Gothic"/>
                <a:ea typeface="Century Gothic"/>
                <a:cs typeface="Century Gothic"/>
                <a:sym typeface="Century Gothic"/>
              </a:rPr>
              <a:t>I (we) FEEL FINE, ALL OF THE TIME</a:t>
            </a:r>
          </a:p>
          <a:p>
            <a:pPr marL="0" marR="0" lvl="0" indent="0" algn="l" rtl="0">
              <a:lnSpc>
                <a:spcPct val="100000"/>
              </a:lnSpc>
              <a:spcBef>
                <a:spcPts val="0"/>
              </a:spcBef>
              <a:spcAft>
                <a:spcPts val="0"/>
              </a:spcAft>
              <a:buClr>
                <a:schemeClr val="dk1"/>
              </a:buClr>
              <a:buSzPct val="25000"/>
              <a:buFont typeface="Century Gothic"/>
              <a:buNone/>
            </a:pPr>
            <a:r>
              <a:rPr lang="en-US" sz="4000" b="1" i="0" u="none" strike="noStrike" cap="none">
                <a:solidFill>
                  <a:schemeClr val="dk1"/>
                </a:solidFill>
                <a:latin typeface="Century Gothic"/>
                <a:ea typeface="Century Gothic"/>
                <a:cs typeface="Century Gothic"/>
                <a:sym typeface="Century Gothic"/>
              </a:rPr>
              <a:t>*fist pump while turning in circle*ABOOGA! ABOOGA! ABOOGA-BOOGA-BOOGA!!</a:t>
            </a:r>
          </a:p>
        </p:txBody>
      </p:sp>
      <p:pic>
        <p:nvPicPr>
          <p:cNvPr id="332" name="Shape 332"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333" name="Shape 333"/>
          <p:cNvPicPr preferRelativeResize="0"/>
          <p:nvPr/>
        </p:nvPicPr>
        <p:blipFill rotWithShape="1">
          <a:blip r:embed="rId4">
            <a:alphaModFix/>
          </a:blip>
          <a:srcRect/>
          <a:stretch/>
        </p:blipFill>
        <p:spPr>
          <a:xfrm>
            <a:off x="3048" y="1595631"/>
            <a:ext cx="11964097" cy="457200"/>
          </a:xfrm>
          <a:prstGeom prst="rect">
            <a:avLst/>
          </a:prstGeom>
          <a:noFill/>
          <a:ln>
            <a:noFill/>
          </a:ln>
        </p:spPr>
      </p:pic>
      <p:sp>
        <p:nvSpPr>
          <p:cNvPr id="334" name="Shape 334"/>
          <p:cNvSpPr txBox="1"/>
          <p:nvPr/>
        </p:nvSpPr>
        <p:spPr>
          <a:xfrm>
            <a:off x="470165" y="1559494"/>
            <a:ext cx="11115601" cy="52322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800" b="0" i="0" u="none" strike="noStrike" cap="none">
                <a:solidFill>
                  <a:schemeClr val="lt1"/>
                </a:solidFill>
                <a:latin typeface="Century Gothic"/>
                <a:ea typeface="Century Gothic"/>
                <a:cs typeface="Century Gothic"/>
                <a:sym typeface="Century Gothic"/>
              </a:rPr>
              <a:t>SPIRIT CHEERS!</a:t>
            </a:r>
          </a:p>
        </p:txBody>
      </p:sp>
      <p:pic>
        <p:nvPicPr>
          <p:cNvPr id="335" name="Shape 335"/>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a:solidFill>
                <a:schemeClr val="lt1"/>
              </a:solidFill>
              <a:latin typeface="Century Gothic"/>
              <a:ea typeface="Century Gothic"/>
              <a:cs typeface="Century Gothic"/>
              <a:sym typeface="Century Gothic"/>
            </a:endParaRPr>
          </a:p>
        </p:txBody>
      </p:sp>
      <p:sp>
        <p:nvSpPr>
          <p:cNvPr id="102" name="Shape 102"/>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pic>
        <p:nvPicPr>
          <p:cNvPr id="103" name="Shape 103" descr="CNHlogo.png"/>
          <p:cNvPicPr preferRelativeResize="0"/>
          <p:nvPr/>
        </p:nvPicPr>
        <p:blipFill rotWithShape="1">
          <a:blip r:embed="rId3">
            <a:alphaModFix/>
          </a:blip>
          <a:srcRect/>
          <a:stretch/>
        </p:blipFill>
        <p:spPr>
          <a:xfrm>
            <a:off x="293592" y="106038"/>
            <a:ext cx="1419296" cy="1377025"/>
          </a:xfrm>
          <a:prstGeom prst="rect">
            <a:avLst/>
          </a:prstGeom>
          <a:noFill/>
          <a:ln>
            <a:noFill/>
          </a:ln>
        </p:spPr>
      </p:pic>
      <p:pic>
        <p:nvPicPr>
          <p:cNvPr id="104" name="Shape 104"/>
          <p:cNvPicPr preferRelativeResize="0"/>
          <p:nvPr/>
        </p:nvPicPr>
        <p:blipFill rotWithShape="1">
          <a:blip r:embed="rId4">
            <a:alphaModFix/>
          </a:blip>
          <a:srcRect/>
          <a:stretch/>
        </p:blipFill>
        <p:spPr>
          <a:xfrm>
            <a:off x="1" y="1592504"/>
            <a:ext cx="11967088" cy="457200"/>
          </a:xfrm>
          <a:prstGeom prst="rect">
            <a:avLst/>
          </a:prstGeom>
          <a:noFill/>
          <a:ln>
            <a:noFill/>
          </a:ln>
        </p:spPr>
      </p:pic>
      <p:sp>
        <p:nvSpPr>
          <p:cNvPr id="105" name="Shape 105"/>
          <p:cNvSpPr txBox="1"/>
          <p:nvPr/>
        </p:nvSpPr>
        <p:spPr>
          <a:xfrm>
            <a:off x="293592" y="3380598"/>
            <a:ext cx="11604812" cy="156966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2400" b="0" i="0" u="none" strike="noStrike" cap="none">
                <a:solidFill>
                  <a:schemeClr val="dk1"/>
                </a:solidFill>
                <a:latin typeface="Century Gothic"/>
                <a:ea typeface="Century Gothic"/>
                <a:cs typeface="Century Gothic"/>
                <a:sym typeface="Century Gothic"/>
              </a:rPr>
              <a:t>I pledge on my honor to uphold the objects of Key Club International; </a:t>
            </a:r>
          </a:p>
          <a:p>
            <a:pPr marL="0" marR="0" lvl="0" indent="0" algn="ctr" rtl="0">
              <a:lnSpc>
                <a:spcPct val="100000"/>
              </a:lnSpc>
              <a:spcBef>
                <a:spcPts val="0"/>
              </a:spcBef>
              <a:spcAft>
                <a:spcPts val="0"/>
              </a:spcAft>
              <a:buClr>
                <a:schemeClr val="dk1"/>
              </a:buClr>
              <a:buSzPct val="25000"/>
              <a:buFont typeface="Century Gothic"/>
              <a:buNone/>
            </a:pPr>
            <a:r>
              <a:rPr lang="en-US" sz="2400" b="0" i="0" u="none" strike="noStrike" cap="none">
                <a:solidFill>
                  <a:schemeClr val="dk1"/>
                </a:solidFill>
                <a:latin typeface="Century Gothic"/>
                <a:ea typeface="Century Gothic"/>
                <a:cs typeface="Century Gothic"/>
                <a:sym typeface="Century Gothic"/>
              </a:rPr>
              <a:t>To build my home school and community;</a:t>
            </a:r>
          </a:p>
          <a:p>
            <a:pPr marL="0" marR="0" lvl="0" indent="0" algn="ctr" rtl="0">
              <a:lnSpc>
                <a:spcPct val="100000"/>
              </a:lnSpc>
              <a:spcBef>
                <a:spcPts val="0"/>
              </a:spcBef>
              <a:spcAft>
                <a:spcPts val="0"/>
              </a:spcAft>
              <a:buClr>
                <a:schemeClr val="dk1"/>
              </a:buClr>
              <a:buSzPct val="25000"/>
              <a:buFont typeface="Century Gothic"/>
              <a:buNone/>
            </a:pPr>
            <a:r>
              <a:rPr lang="en-US" sz="2400" b="0" i="0" u="none" strike="noStrike" cap="none">
                <a:solidFill>
                  <a:schemeClr val="dk1"/>
                </a:solidFill>
                <a:latin typeface="Century Gothic"/>
                <a:ea typeface="Century Gothic"/>
                <a:cs typeface="Century Gothic"/>
                <a:sym typeface="Century Gothic"/>
              </a:rPr>
              <a:t>To serve my nation and god;</a:t>
            </a:r>
          </a:p>
          <a:p>
            <a:pPr marL="0" marR="0" lvl="0" indent="0" algn="ctr" rtl="0">
              <a:lnSpc>
                <a:spcPct val="100000"/>
              </a:lnSpc>
              <a:spcBef>
                <a:spcPts val="0"/>
              </a:spcBef>
              <a:spcAft>
                <a:spcPts val="0"/>
              </a:spcAft>
              <a:buClr>
                <a:schemeClr val="dk1"/>
              </a:buClr>
              <a:buSzPct val="25000"/>
              <a:buFont typeface="Century Gothic"/>
              <a:buNone/>
            </a:pPr>
            <a:r>
              <a:rPr lang="en-US" sz="2400" b="0" i="0" u="none" strike="noStrike" cap="none">
                <a:solidFill>
                  <a:schemeClr val="dk1"/>
                </a:solidFill>
                <a:latin typeface="Century Gothic"/>
                <a:ea typeface="Century Gothic"/>
                <a:cs typeface="Century Gothic"/>
                <a:sym typeface="Century Gothic"/>
              </a:rPr>
              <a:t>And to combat all forces which tend to undermine these institutions </a:t>
            </a:r>
          </a:p>
        </p:txBody>
      </p:sp>
      <p:sp>
        <p:nvSpPr>
          <p:cNvPr id="106" name="Shape 106"/>
          <p:cNvSpPr txBox="1"/>
          <p:nvPr/>
        </p:nvSpPr>
        <p:spPr>
          <a:xfrm>
            <a:off x="3355410" y="2403841"/>
            <a:ext cx="5481177" cy="707886"/>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4000" b="0" i="0" u="none" strike="noStrike" cap="none">
                <a:solidFill>
                  <a:schemeClr val="dk1"/>
                </a:solidFill>
                <a:latin typeface="Century Gothic"/>
                <a:ea typeface="Century Gothic"/>
                <a:cs typeface="Century Gothic"/>
                <a:sym typeface="Century Gothic"/>
              </a:rPr>
              <a:t>KEY CLUB PLEDGE</a:t>
            </a:r>
          </a:p>
        </p:txBody>
      </p:sp>
      <p:pic>
        <p:nvPicPr>
          <p:cNvPr id="107" name="Shape 107"/>
          <p:cNvPicPr preferRelativeResize="0"/>
          <p:nvPr/>
        </p:nvPicPr>
        <p:blipFill rotWithShape="1">
          <a:blip r:embed="rId5">
            <a:alphaModFix/>
          </a:blip>
          <a:srcRect/>
          <a:stretch/>
        </p:blipFill>
        <p:spPr>
          <a:xfrm>
            <a:off x="6023039" y="522465"/>
            <a:ext cx="5626158" cy="566693"/>
          </a:xfrm>
          <a:prstGeom prst="rect">
            <a:avLst/>
          </a:prstGeom>
          <a:noFill/>
          <a:ln>
            <a:noFill/>
          </a:ln>
        </p:spPr>
      </p:pic>
      <p:sp>
        <p:nvSpPr>
          <p:cNvPr id="108" name="Shape 108"/>
          <p:cNvSpPr/>
          <p:nvPr/>
        </p:nvSpPr>
        <p:spPr>
          <a:xfrm>
            <a:off x="549518" y="1559494"/>
            <a:ext cx="1584082"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a:solidFill>
                  <a:schemeClr val="lt1"/>
                </a:solidFill>
                <a:latin typeface="Century Gothic"/>
                <a:ea typeface="Century Gothic"/>
                <a:cs typeface="Century Gothic"/>
                <a:sym typeface="Century Gothic"/>
              </a:rPr>
              <a:t>Pledges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a:solidFill>
                <a:schemeClr val="lt1"/>
              </a:solidFill>
              <a:latin typeface="Century Gothic"/>
              <a:ea typeface="Century Gothic"/>
              <a:cs typeface="Century Gothic"/>
              <a:sym typeface="Century Gothic"/>
            </a:endParaRPr>
          </a:p>
        </p:txBody>
      </p:sp>
      <p:sp>
        <p:nvSpPr>
          <p:cNvPr id="341" name="Shape 341"/>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a:solidFill>
                  <a:schemeClr val="lt1"/>
                </a:solidFill>
                <a:latin typeface="Century Gothic"/>
                <a:ea typeface="Century Gothic"/>
                <a:cs typeface="Century Gothic"/>
                <a:sym typeface="Century Gothic"/>
              </a:rPr>
              <a:t>CNH Division 14 Blue Robots </a:t>
            </a:r>
          </a:p>
        </p:txBody>
      </p:sp>
      <p:sp>
        <p:nvSpPr>
          <p:cNvPr id="342" name="Shape 342"/>
          <p:cNvSpPr txBox="1"/>
          <p:nvPr/>
        </p:nvSpPr>
        <p:spPr>
          <a:xfrm>
            <a:off x="470175" y="2051128"/>
            <a:ext cx="11116200" cy="4095758"/>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4000" b="0" i="0" u="none" strike="noStrike" cap="none">
                <a:solidFill>
                  <a:schemeClr val="dk1"/>
                </a:solidFill>
                <a:latin typeface="Century Gothic"/>
                <a:ea typeface="Century Gothic"/>
                <a:cs typeface="Century Gothic"/>
                <a:sym typeface="Century Gothic"/>
              </a:rPr>
              <a:t>REMIX</a:t>
            </a:r>
            <a:br>
              <a:rPr lang="en-US" sz="4000" b="0" i="0" u="none" strike="noStrike" cap="none">
                <a:solidFill>
                  <a:schemeClr val="dk1"/>
                </a:solidFill>
                <a:latin typeface="Century Gothic"/>
                <a:ea typeface="Century Gothic"/>
                <a:cs typeface="Century Gothic"/>
                <a:sym typeface="Century Gothic"/>
              </a:rPr>
            </a:br>
            <a:r>
              <a:rPr lang="en-US" sz="4000" b="0" i="0" u="none" strike="noStrike" cap="none">
                <a:solidFill>
                  <a:schemeClr val="dk1"/>
                </a:solidFill>
                <a:latin typeface="Century Gothic"/>
                <a:ea typeface="Century Gothic"/>
                <a:cs typeface="Century Gothic"/>
                <a:sym typeface="Century Gothic"/>
              </a:rPr>
              <a:t>***When someone says “REMIX!”***</a:t>
            </a:r>
          </a:p>
          <a:p>
            <a:pPr marL="0" marR="0" lvl="0" indent="0" algn="l" rtl="0">
              <a:lnSpc>
                <a:spcPct val="100000"/>
              </a:lnSpc>
              <a:spcBef>
                <a:spcPts val="0"/>
              </a:spcBef>
              <a:spcAft>
                <a:spcPts val="0"/>
              </a:spcAft>
              <a:buClr>
                <a:schemeClr val="dk1"/>
              </a:buClr>
              <a:buSzPct val="25000"/>
              <a:buFont typeface="Century Gothic"/>
              <a:buNone/>
            </a:pPr>
            <a:r>
              <a:rPr lang="en-US" sz="4000" b="1" i="0" u="none" strike="noStrike" cap="none">
                <a:solidFill>
                  <a:schemeClr val="dk1"/>
                </a:solidFill>
                <a:latin typeface="Century Gothic"/>
                <a:ea typeface="Century Gothic"/>
                <a:cs typeface="Century Gothic"/>
                <a:sym typeface="Century Gothic"/>
              </a:rPr>
              <a:t>Hold up, wait a minute</a:t>
            </a:r>
          </a:p>
          <a:p>
            <a:pPr marL="0" marR="0" lvl="0" indent="0" algn="l" rtl="0">
              <a:lnSpc>
                <a:spcPct val="100000"/>
              </a:lnSpc>
              <a:spcBef>
                <a:spcPts val="0"/>
              </a:spcBef>
              <a:spcAft>
                <a:spcPts val="0"/>
              </a:spcAft>
              <a:buClr>
                <a:schemeClr val="dk1"/>
              </a:buClr>
              <a:buSzPct val="25000"/>
              <a:buFont typeface="Century Gothic"/>
              <a:buNone/>
            </a:pPr>
            <a:r>
              <a:rPr lang="en-US" sz="4000" b="1" i="0" u="none" strike="noStrike" cap="none">
                <a:solidFill>
                  <a:schemeClr val="dk1"/>
                </a:solidFill>
                <a:latin typeface="Century Gothic"/>
                <a:ea typeface="Century Gothic"/>
                <a:cs typeface="Century Gothic"/>
                <a:sym typeface="Century Gothic"/>
              </a:rPr>
              <a:t>Let me put some robot in it</a:t>
            </a:r>
          </a:p>
          <a:p>
            <a:pPr marL="0" marR="0" lvl="0" indent="0" algn="l" rtl="0">
              <a:lnSpc>
                <a:spcPct val="100000"/>
              </a:lnSpc>
              <a:spcBef>
                <a:spcPts val="0"/>
              </a:spcBef>
              <a:spcAft>
                <a:spcPts val="0"/>
              </a:spcAft>
              <a:buClr>
                <a:schemeClr val="dk1"/>
              </a:buClr>
              <a:buSzPct val="25000"/>
              <a:buFont typeface="Century Gothic"/>
              <a:buNone/>
            </a:pPr>
            <a:r>
              <a:rPr lang="en-US" sz="4000" b="1" i="0" u="none" strike="noStrike" cap="none">
                <a:solidFill>
                  <a:schemeClr val="dk1"/>
                </a:solidFill>
                <a:latin typeface="Century Gothic"/>
                <a:ea typeface="Century Gothic"/>
                <a:cs typeface="Century Gothic"/>
                <a:sym typeface="Century Gothic"/>
              </a:rPr>
              <a:t>*do the robot* Oh, some robot, oh, oh, some robot</a:t>
            </a:r>
          </a:p>
          <a:p>
            <a:pPr marL="0" marR="0" lvl="0" indent="0" algn="ctr" rtl="0">
              <a:lnSpc>
                <a:spcPct val="100000"/>
              </a:lnSpc>
              <a:spcBef>
                <a:spcPts val="0"/>
              </a:spcBef>
              <a:spcAft>
                <a:spcPts val="0"/>
              </a:spcAft>
              <a:buClr>
                <a:srgbClr val="000000"/>
              </a:buClr>
              <a:buFont typeface="Arial"/>
              <a:buNone/>
            </a:pPr>
            <a:endParaRPr sz="4000" b="0" i="0" u="none" strike="noStrike" cap="none">
              <a:solidFill>
                <a:schemeClr val="dk1"/>
              </a:solidFill>
              <a:latin typeface="Century Gothic"/>
              <a:ea typeface="Century Gothic"/>
              <a:cs typeface="Century Gothic"/>
              <a:sym typeface="Century Gothic"/>
            </a:endParaRPr>
          </a:p>
        </p:txBody>
      </p:sp>
      <p:pic>
        <p:nvPicPr>
          <p:cNvPr id="343" name="Shape 343"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344" name="Shape 344"/>
          <p:cNvPicPr preferRelativeResize="0"/>
          <p:nvPr/>
        </p:nvPicPr>
        <p:blipFill rotWithShape="1">
          <a:blip r:embed="rId4">
            <a:alphaModFix/>
          </a:blip>
          <a:srcRect/>
          <a:stretch/>
        </p:blipFill>
        <p:spPr>
          <a:xfrm>
            <a:off x="3048" y="1595631"/>
            <a:ext cx="11964097" cy="457200"/>
          </a:xfrm>
          <a:prstGeom prst="rect">
            <a:avLst/>
          </a:prstGeom>
          <a:noFill/>
          <a:ln>
            <a:noFill/>
          </a:ln>
        </p:spPr>
      </p:pic>
      <p:sp>
        <p:nvSpPr>
          <p:cNvPr id="345" name="Shape 345"/>
          <p:cNvSpPr txBox="1"/>
          <p:nvPr/>
        </p:nvSpPr>
        <p:spPr>
          <a:xfrm>
            <a:off x="470165" y="1559494"/>
            <a:ext cx="11115601" cy="52322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800" b="0" i="0" u="none" strike="noStrike" cap="none">
                <a:solidFill>
                  <a:schemeClr val="lt1"/>
                </a:solidFill>
                <a:latin typeface="Century Gothic"/>
                <a:ea typeface="Century Gothic"/>
                <a:cs typeface="Century Gothic"/>
                <a:sym typeface="Century Gothic"/>
              </a:rPr>
              <a:t>SPIRIT CHEERS!</a:t>
            </a:r>
          </a:p>
        </p:txBody>
      </p:sp>
      <p:pic>
        <p:nvPicPr>
          <p:cNvPr id="346" name="Shape 346"/>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Shape 351"/>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a:solidFill>
                <a:schemeClr val="lt1"/>
              </a:solidFill>
              <a:latin typeface="Century Gothic"/>
              <a:ea typeface="Century Gothic"/>
              <a:cs typeface="Century Gothic"/>
              <a:sym typeface="Century Gothic"/>
            </a:endParaRPr>
          </a:p>
        </p:txBody>
      </p:sp>
      <p:sp>
        <p:nvSpPr>
          <p:cNvPr id="352" name="Shape 352"/>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a:solidFill>
                  <a:schemeClr val="lt1"/>
                </a:solidFill>
                <a:latin typeface="Century Gothic"/>
                <a:ea typeface="Century Gothic"/>
                <a:cs typeface="Century Gothic"/>
                <a:sym typeface="Century Gothic"/>
              </a:rPr>
              <a:t>CNH Division 14 Blue Robots </a:t>
            </a:r>
          </a:p>
        </p:txBody>
      </p:sp>
      <p:sp>
        <p:nvSpPr>
          <p:cNvPr id="353" name="Shape 353"/>
          <p:cNvSpPr txBox="1"/>
          <p:nvPr/>
        </p:nvSpPr>
        <p:spPr>
          <a:xfrm>
            <a:off x="470175" y="2051127"/>
            <a:ext cx="11116200" cy="4319789"/>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4000" b="0" i="0" u="none" strike="noStrike" cap="none">
                <a:solidFill>
                  <a:schemeClr val="dk1"/>
                </a:solidFill>
                <a:latin typeface="Century Gothic"/>
                <a:ea typeface="Century Gothic"/>
                <a:cs typeface="Century Gothic"/>
                <a:sym typeface="Century Gothic"/>
              </a:rPr>
              <a:t>DIVISION CHEERS</a:t>
            </a:r>
          </a:p>
          <a:p>
            <a:pPr marL="0" marR="0" lvl="0" indent="0" algn="l" rtl="0">
              <a:lnSpc>
                <a:spcPct val="100000"/>
              </a:lnSpc>
              <a:spcBef>
                <a:spcPts val="0"/>
              </a:spcBef>
              <a:spcAft>
                <a:spcPts val="0"/>
              </a:spcAft>
              <a:buClr>
                <a:schemeClr val="dk1"/>
              </a:buClr>
              <a:buSzPct val="25000"/>
              <a:buFont typeface="Century Gothic"/>
              <a:buNone/>
            </a:pPr>
            <a:r>
              <a:rPr lang="en-US" sz="4000" b="1" i="0" u="none" strike="noStrike" cap="none">
                <a:solidFill>
                  <a:schemeClr val="dk1"/>
                </a:solidFill>
                <a:latin typeface="Century Gothic"/>
                <a:ea typeface="Century Gothic"/>
                <a:cs typeface="Century Gothic"/>
                <a:sym typeface="Century Gothic"/>
              </a:rPr>
              <a:t>Step aside while we rock this scene</a:t>
            </a:r>
          </a:p>
          <a:p>
            <a:pPr marL="0" marR="0" lvl="0" indent="0" algn="l" rtl="0">
              <a:lnSpc>
                <a:spcPct val="100000"/>
              </a:lnSpc>
              <a:spcBef>
                <a:spcPts val="0"/>
              </a:spcBef>
              <a:spcAft>
                <a:spcPts val="0"/>
              </a:spcAft>
              <a:buClr>
                <a:schemeClr val="dk1"/>
              </a:buClr>
              <a:buSzPct val="25000"/>
              <a:buFont typeface="Century Gothic"/>
              <a:buNone/>
            </a:pPr>
            <a:r>
              <a:rPr lang="en-US" sz="4000" b="1" i="0" u="none" strike="noStrike" cap="none">
                <a:solidFill>
                  <a:schemeClr val="dk1"/>
                </a:solidFill>
                <a:latin typeface="Century Gothic"/>
                <a:ea typeface="Century Gothic"/>
                <a:cs typeface="Century Gothic"/>
                <a:sym typeface="Century Gothic"/>
              </a:rPr>
              <a:t>Hey! We're Division 14!</a:t>
            </a:r>
          </a:p>
          <a:p>
            <a:pPr marL="0" marR="0" lvl="0" indent="0" algn="l" rtl="0">
              <a:lnSpc>
                <a:spcPct val="100000"/>
              </a:lnSpc>
              <a:spcBef>
                <a:spcPts val="0"/>
              </a:spcBef>
              <a:spcAft>
                <a:spcPts val="0"/>
              </a:spcAft>
              <a:buClr>
                <a:schemeClr val="dk1"/>
              </a:buClr>
              <a:buSzPct val="25000"/>
              <a:buFont typeface="Century Gothic"/>
              <a:buNone/>
            </a:pPr>
            <a:r>
              <a:rPr lang="en-US" sz="4000" b="1" i="0" u="none" strike="noStrike" cap="none">
                <a:solidFill>
                  <a:schemeClr val="dk1"/>
                </a:solidFill>
                <a:latin typeface="Century Gothic"/>
                <a:ea typeface="Century Gothic"/>
                <a:cs typeface="Century Gothic"/>
                <a:sym typeface="Century Gothic"/>
              </a:rPr>
              <a:t>We are the robots black and blue</a:t>
            </a:r>
          </a:p>
          <a:p>
            <a:pPr marL="0" marR="0" lvl="0" indent="0" algn="l" rtl="0">
              <a:lnSpc>
                <a:spcPct val="100000"/>
              </a:lnSpc>
              <a:spcBef>
                <a:spcPts val="0"/>
              </a:spcBef>
              <a:spcAft>
                <a:spcPts val="0"/>
              </a:spcAft>
              <a:buClr>
                <a:schemeClr val="dk1"/>
              </a:buClr>
              <a:buSzPct val="25000"/>
              <a:buFont typeface="Century Gothic"/>
              <a:buNone/>
            </a:pPr>
            <a:r>
              <a:rPr lang="en-US" sz="4000" b="1" i="0" u="none" strike="noStrike" cap="none">
                <a:solidFill>
                  <a:schemeClr val="dk1"/>
                </a:solidFill>
                <a:latin typeface="Century Gothic"/>
                <a:ea typeface="Century Gothic"/>
                <a:cs typeface="Century Gothic"/>
                <a:sym typeface="Century Gothic"/>
              </a:rPr>
              <a:t>Community service is what we do!</a:t>
            </a:r>
          </a:p>
          <a:p>
            <a:pPr marL="0" marR="0" lvl="0" indent="0" algn="l" rtl="0">
              <a:lnSpc>
                <a:spcPct val="100000"/>
              </a:lnSpc>
              <a:spcBef>
                <a:spcPts val="0"/>
              </a:spcBef>
              <a:spcAft>
                <a:spcPts val="0"/>
              </a:spcAft>
              <a:buClr>
                <a:schemeClr val="dk1"/>
              </a:buClr>
              <a:buSzPct val="25000"/>
              <a:buFont typeface="Century Gothic"/>
              <a:buNone/>
            </a:pPr>
            <a:r>
              <a:rPr lang="en-US" sz="4000" b="1" i="0" u="none" strike="noStrike" cap="none">
                <a:solidFill>
                  <a:schemeClr val="dk1"/>
                </a:solidFill>
                <a:latin typeface="Century Gothic"/>
                <a:ea typeface="Century Gothic"/>
                <a:cs typeface="Century Gothic"/>
                <a:sym typeface="Century Gothic"/>
              </a:rPr>
              <a:t>BOOGA BOOGA WAH WAH</a:t>
            </a:r>
          </a:p>
          <a:p>
            <a:pPr marL="0" marR="0" lvl="0" indent="0" algn="l" rtl="0">
              <a:lnSpc>
                <a:spcPct val="100000"/>
              </a:lnSpc>
              <a:spcBef>
                <a:spcPts val="0"/>
              </a:spcBef>
              <a:spcAft>
                <a:spcPts val="0"/>
              </a:spcAft>
              <a:buClr>
                <a:schemeClr val="dk1"/>
              </a:buClr>
              <a:buSzPct val="25000"/>
              <a:buFont typeface="Century Gothic"/>
              <a:buNone/>
            </a:pPr>
            <a:r>
              <a:rPr lang="en-US" sz="4000" b="1" i="0" u="none" strike="noStrike" cap="none">
                <a:solidFill>
                  <a:schemeClr val="dk1"/>
                </a:solidFill>
                <a:latin typeface="Century Gothic"/>
                <a:ea typeface="Century Gothic"/>
                <a:cs typeface="Century Gothic"/>
                <a:sym typeface="Century Gothic"/>
              </a:rPr>
              <a:t>We're taking over CALI-NEV-HA!</a:t>
            </a:r>
          </a:p>
        </p:txBody>
      </p:sp>
      <p:pic>
        <p:nvPicPr>
          <p:cNvPr id="354" name="Shape 354"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355" name="Shape 355"/>
          <p:cNvPicPr preferRelativeResize="0"/>
          <p:nvPr/>
        </p:nvPicPr>
        <p:blipFill rotWithShape="1">
          <a:blip r:embed="rId4">
            <a:alphaModFix/>
          </a:blip>
          <a:srcRect/>
          <a:stretch/>
        </p:blipFill>
        <p:spPr>
          <a:xfrm>
            <a:off x="3048" y="1595631"/>
            <a:ext cx="11964097" cy="457200"/>
          </a:xfrm>
          <a:prstGeom prst="rect">
            <a:avLst/>
          </a:prstGeom>
          <a:noFill/>
          <a:ln>
            <a:noFill/>
          </a:ln>
        </p:spPr>
      </p:pic>
      <p:sp>
        <p:nvSpPr>
          <p:cNvPr id="356" name="Shape 356"/>
          <p:cNvSpPr txBox="1"/>
          <p:nvPr/>
        </p:nvSpPr>
        <p:spPr>
          <a:xfrm>
            <a:off x="470165" y="1559494"/>
            <a:ext cx="11115601" cy="52322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800" b="0" i="0" u="none" strike="noStrike" cap="none">
                <a:solidFill>
                  <a:schemeClr val="lt1"/>
                </a:solidFill>
                <a:latin typeface="Century Gothic"/>
                <a:ea typeface="Century Gothic"/>
                <a:cs typeface="Century Gothic"/>
                <a:sym typeface="Century Gothic"/>
              </a:rPr>
              <a:t>SPIRIT CHEERS!</a:t>
            </a:r>
          </a:p>
        </p:txBody>
      </p:sp>
      <p:pic>
        <p:nvPicPr>
          <p:cNvPr id="357" name="Shape 357"/>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a:solidFill>
                <a:schemeClr val="lt1"/>
              </a:solidFill>
              <a:latin typeface="Century Gothic"/>
              <a:ea typeface="Century Gothic"/>
              <a:cs typeface="Century Gothic"/>
              <a:sym typeface="Century Gothic"/>
            </a:endParaRPr>
          </a:p>
        </p:txBody>
      </p:sp>
      <p:sp>
        <p:nvSpPr>
          <p:cNvPr id="363" name="Shape 363"/>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a:solidFill>
                  <a:schemeClr val="lt1"/>
                </a:solidFill>
                <a:latin typeface="Century Gothic"/>
                <a:ea typeface="Century Gothic"/>
                <a:cs typeface="Century Gothic"/>
                <a:sym typeface="Century Gothic"/>
              </a:rPr>
              <a:t>CNH Division 14 Blue Robots </a:t>
            </a:r>
          </a:p>
        </p:txBody>
      </p:sp>
      <p:sp>
        <p:nvSpPr>
          <p:cNvPr id="364" name="Shape 364"/>
          <p:cNvSpPr txBox="1"/>
          <p:nvPr/>
        </p:nvSpPr>
        <p:spPr>
          <a:xfrm>
            <a:off x="470175" y="2051127"/>
            <a:ext cx="11116200" cy="4319789"/>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2400" b="0" i="0" u="none" strike="noStrike" cap="none">
                <a:solidFill>
                  <a:schemeClr val="dk1"/>
                </a:solidFill>
                <a:latin typeface="Century Gothic"/>
                <a:ea typeface="Century Gothic"/>
                <a:cs typeface="Century Gothic"/>
                <a:sym typeface="Century Gothic"/>
              </a:rPr>
              <a:t>DIVISION STOMP</a:t>
            </a:r>
          </a:p>
          <a:p>
            <a:pPr marL="0" marR="0" lvl="0" indent="0" algn="l" rtl="0">
              <a:lnSpc>
                <a:spcPct val="100000"/>
              </a:lnSpc>
              <a:spcBef>
                <a:spcPts val="0"/>
              </a:spcBef>
              <a:spcAft>
                <a:spcPts val="0"/>
              </a:spcAft>
              <a:buClr>
                <a:schemeClr val="dk1"/>
              </a:buClr>
              <a:buSzPct val="25000"/>
              <a:buFont typeface="Century Gothic"/>
              <a:buNone/>
            </a:pPr>
            <a:r>
              <a:rPr lang="en-US" sz="2800" b="1" i="0" u="none" strike="noStrike" cap="none">
                <a:solidFill>
                  <a:schemeClr val="dk1"/>
                </a:solidFill>
                <a:latin typeface="Century Gothic"/>
                <a:ea typeface="Century Gothic"/>
                <a:cs typeface="Century Gothic"/>
                <a:sym typeface="Century Gothic"/>
              </a:rPr>
              <a:t>*POWER ON BLUE ROBOTS*</a:t>
            </a:r>
          </a:p>
          <a:p>
            <a:pPr marL="0" marR="0" lvl="0" indent="0" algn="l" rtl="0">
              <a:lnSpc>
                <a:spcPct val="100000"/>
              </a:lnSpc>
              <a:spcBef>
                <a:spcPts val="0"/>
              </a:spcBef>
              <a:spcAft>
                <a:spcPts val="0"/>
              </a:spcAft>
              <a:buClr>
                <a:schemeClr val="dk1"/>
              </a:buClr>
              <a:buSzPct val="25000"/>
              <a:buFont typeface="Century Gothic"/>
              <a:buNone/>
            </a:pPr>
            <a:r>
              <a:rPr lang="en-US" sz="2800" b="1" i="0" u="none" strike="noStrike" cap="none">
                <a:solidFill>
                  <a:schemeClr val="dk1"/>
                </a:solidFill>
                <a:latin typeface="Century Gothic"/>
                <a:ea typeface="Century Gothic"/>
                <a:cs typeface="Century Gothic"/>
                <a:sym typeface="Century Gothic"/>
              </a:rPr>
              <a:t>Scroll up, scroll, down</a:t>
            </a:r>
          </a:p>
          <a:p>
            <a:pPr marL="0" marR="0" lvl="0" indent="0" algn="l" rtl="0">
              <a:lnSpc>
                <a:spcPct val="100000"/>
              </a:lnSpc>
              <a:spcBef>
                <a:spcPts val="0"/>
              </a:spcBef>
              <a:spcAft>
                <a:spcPts val="0"/>
              </a:spcAft>
              <a:buClr>
                <a:schemeClr val="dk1"/>
              </a:buClr>
              <a:buSzPct val="25000"/>
              <a:buFont typeface="Century Gothic"/>
              <a:buNone/>
            </a:pPr>
            <a:r>
              <a:rPr lang="en-US" sz="2800" b="1" i="0" u="none" strike="noStrike" cap="none">
                <a:solidFill>
                  <a:schemeClr val="dk1"/>
                </a:solidFill>
                <a:latin typeface="Century Gothic"/>
                <a:ea typeface="Century Gothic"/>
                <a:cs typeface="Century Gothic"/>
                <a:sym typeface="Century Gothic"/>
              </a:rPr>
              <a:t>If there was a spirit crown</a:t>
            </a:r>
          </a:p>
          <a:p>
            <a:pPr marL="0" marR="0" lvl="0" indent="0" algn="l" rtl="0">
              <a:lnSpc>
                <a:spcPct val="100000"/>
              </a:lnSpc>
              <a:spcBef>
                <a:spcPts val="0"/>
              </a:spcBef>
              <a:spcAft>
                <a:spcPts val="0"/>
              </a:spcAft>
              <a:buClr>
                <a:schemeClr val="dk1"/>
              </a:buClr>
              <a:buSzPct val="25000"/>
              <a:buFont typeface="Century Gothic"/>
              <a:buNone/>
            </a:pPr>
            <a:r>
              <a:rPr lang="en-US" sz="2800" b="1" i="0" u="none" strike="noStrike" cap="none">
                <a:solidFill>
                  <a:schemeClr val="dk1"/>
                </a:solidFill>
                <a:latin typeface="Century Gothic"/>
                <a:ea typeface="Century Gothic"/>
                <a:cs typeface="Century Gothic"/>
                <a:sym typeface="Century Gothic"/>
              </a:rPr>
              <a:t>D14 would rule this town</a:t>
            </a:r>
          </a:p>
          <a:p>
            <a:pPr marL="0" marR="0" lvl="0" indent="0" algn="l" rtl="0">
              <a:lnSpc>
                <a:spcPct val="100000"/>
              </a:lnSpc>
              <a:spcBef>
                <a:spcPts val="0"/>
              </a:spcBef>
              <a:spcAft>
                <a:spcPts val="0"/>
              </a:spcAft>
              <a:buClr>
                <a:schemeClr val="dk1"/>
              </a:buClr>
              <a:buSzPct val="25000"/>
              <a:buFont typeface="Century Gothic"/>
              <a:buNone/>
            </a:pPr>
            <a:r>
              <a:rPr lang="en-US" sz="2800" b="1" i="0" u="none" strike="noStrike" cap="none">
                <a:solidFill>
                  <a:schemeClr val="dk1"/>
                </a:solidFill>
                <a:latin typeface="Century Gothic"/>
                <a:ea typeface="Century Gothic"/>
                <a:cs typeface="Century Gothic"/>
                <a:sym typeface="Century Gothic"/>
              </a:rPr>
              <a:t>With a scroll up, scroll down</a:t>
            </a:r>
          </a:p>
          <a:p>
            <a:pPr marL="0" marR="0" lvl="0" indent="0" algn="l" rtl="0">
              <a:lnSpc>
                <a:spcPct val="100000"/>
              </a:lnSpc>
              <a:spcBef>
                <a:spcPts val="0"/>
              </a:spcBef>
              <a:spcAft>
                <a:spcPts val="0"/>
              </a:spcAft>
              <a:buClr>
                <a:schemeClr val="dk1"/>
              </a:buClr>
              <a:buSzPct val="25000"/>
              <a:buFont typeface="Century Gothic"/>
              <a:buNone/>
            </a:pPr>
            <a:r>
              <a:rPr lang="en-US" sz="2800" b="1" i="0" u="none" strike="noStrike" cap="none">
                <a:solidFill>
                  <a:schemeClr val="dk1"/>
                </a:solidFill>
                <a:latin typeface="Century Gothic"/>
                <a:ea typeface="Century Gothic"/>
                <a:cs typeface="Century Gothic"/>
                <a:sym typeface="Century Gothic"/>
              </a:rPr>
              <a:t>Our spirit 'bout to drown this town</a:t>
            </a:r>
          </a:p>
          <a:p>
            <a:pPr marL="0" marR="0" lvl="0" indent="0" algn="l" rtl="0">
              <a:lnSpc>
                <a:spcPct val="100000"/>
              </a:lnSpc>
              <a:spcBef>
                <a:spcPts val="0"/>
              </a:spcBef>
              <a:spcAft>
                <a:spcPts val="0"/>
              </a:spcAft>
              <a:buClr>
                <a:schemeClr val="dk1"/>
              </a:buClr>
              <a:buSzPct val="25000"/>
              <a:buFont typeface="Century Gothic"/>
              <a:buNone/>
            </a:pPr>
            <a:r>
              <a:rPr lang="en-US" sz="2800" b="1" i="0" u="none" strike="noStrike" cap="none">
                <a:solidFill>
                  <a:schemeClr val="dk1"/>
                </a:solidFill>
                <a:latin typeface="Century Gothic"/>
                <a:ea typeface="Century Gothic"/>
                <a:cs typeface="Century Gothic"/>
                <a:sym typeface="Century Gothic"/>
              </a:rPr>
              <a:t>With a click here and a click there</a:t>
            </a:r>
          </a:p>
          <a:p>
            <a:pPr marL="0" marR="0" lvl="0" indent="0" algn="l" rtl="0">
              <a:lnSpc>
                <a:spcPct val="100000"/>
              </a:lnSpc>
              <a:spcBef>
                <a:spcPts val="0"/>
              </a:spcBef>
              <a:spcAft>
                <a:spcPts val="0"/>
              </a:spcAft>
              <a:buClr>
                <a:schemeClr val="dk1"/>
              </a:buClr>
              <a:buSzPct val="25000"/>
              <a:buFont typeface="Century Gothic"/>
              <a:buNone/>
            </a:pPr>
            <a:r>
              <a:rPr lang="en-US" sz="2800" b="1" i="0" u="none" strike="noStrike" cap="none">
                <a:solidFill>
                  <a:schemeClr val="dk1"/>
                </a:solidFill>
                <a:latin typeface="Century Gothic"/>
                <a:ea typeface="Century Gothic"/>
                <a:cs typeface="Century Gothic"/>
                <a:sym typeface="Century Gothic"/>
              </a:rPr>
              <a:t>You bet we got the best spirit here</a:t>
            </a:r>
          </a:p>
          <a:p>
            <a:pPr marL="0" marR="0" lvl="0" indent="0" algn="l" rtl="0">
              <a:lnSpc>
                <a:spcPct val="100000"/>
              </a:lnSpc>
              <a:spcBef>
                <a:spcPts val="0"/>
              </a:spcBef>
              <a:spcAft>
                <a:spcPts val="0"/>
              </a:spcAft>
              <a:buClr>
                <a:schemeClr val="dk1"/>
              </a:buClr>
              <a:buSzPct val="25000"/>
              <a:buFont typeface="Century Gothic"/>
              <a:buNone/>
            </a:pPr>
            <a:r>
              <a:rPr lang="en-US" sz="2800" b="1" i="0" u="none" strike="noStrike" cap="none">
                <a:solidFill>
                  <a:schemeClr val="dk1"/>
                </a:solidFill>
                <a:latin typeface="Century Gothic"/>
                <a:ea typeface="Century Gothic"/>
                <a:cs typeface="Century Gothic"/>
                <a:sym typeface="Century Gothic"/>
              </a:rPr>
              <a:t>​*stomp stomp clap clap stomp clap*</a:t>
            </a:r>
          </a:p>
        </p:txBody>
      </p:sp>
      <p:pic>
        <p:nvPicPr>
          <p:cNvPr id="365" name="Shape 365"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366" name="Shape 366"/>
          <p:cNvPicPr preferRelativeResize="0"/>
          <p:nvPr/>
        </p:nvPicPr>
        <p:blipFill rotWithShape="1">
          <a:blip r:embed="rId4">
            <a:alphaModFix/>
          </a:blip>
          <a:srcRect/>
          <a:stretch/>
        </p:blipFill>
        <p:spPr>
          <a:xfrm>
            <a:off x="3048" y="1595631"/>
            <a:ext cx="11964097" cy="457200"/>
          </a:xfrm>
          <a:prstGeom prst="rect">
            <a:avLst/>
          </a:prstGeom>
          <a:noFill/>
          <a:ln>
            <a:noFill/>
          </a:ln>
        </p:spPr>
      </p:pic>
      <p:sp>
        <p:nvSpPr>
          <p:cNvPr id="367" name="Shape 367"/>
          <p:cNvSpPr txBox="1"/>
          <p:nvPr/>
        </p:nvSpPr>
        <p:spPr>
          <a:xfrm>
            <a:off x="470165" y="1559494"/>
            <a:ext cx="11115601" cy="52322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800" b="0" i="0" u="none" strike="noStrike" cap="none">
                <a:solidFill>
                  <a:schemeClr val="lt1"/>
                </a:solidFill>
                <a:latin typeface="Century Gothic"/>
                <a:ea typeface="Century Gothic"/>
                <a:cs typeface="Century Gothic"/>
                <a:sym typeface="Century Gothic"/>
              </a:rPr>
              <a:t>SPIRIT CHEERS!</a:t>
            </a:r>
          </a:p>
        </p:txBody>
      </p:sp>
      <p:pic>
        <p:nvPicPr>
          <p:cNvPr id="368" name="Shape 368"/>
          <p:cNvPicPr preferRelativeResize="0"/>
          <p:nvPr/>
        </p:nvPicPr>
        <p:blipFill rotWithShape="1">
          <a:blip r:embed="rId5">
            <a:alphaModFix/>
          </a:blip>
          <a:srcRect/>
          <a:stretch/>
        </p:blipFill>
        <p:spPr>
          <a:xfrm>
            <a:off x="5959139" y="547387"/>
            <a:ext cx="5626158" cy="566693"/>
          </a:xfrm>
          <a:prstGeom prst="rect">
            <a:avLst/>
          </a:prstGeom>
          <a:noFill/>
          <a:ln>
            <a:noFill/>
          </a:ln>
        </p:spPr>
      </p:pic>
      <p:pic>
        <p:nvPicPr>
          <p:cNvPr id="369" name="Shape 369"/>
          <p:cNvPicPr preferRelativeResize="0"/>
          <p:nvPr/>
        </p:nvPicPr>
        <p:blipFill rotWithShape="1">
          <a:blip r:embed="rId6">
            <a:alphaModFix/>
          </a:blip>
          <a:srcRect/>
          <a:stretch/>
        </p:blipFill>
        <p:spPr>
          <a:xfrm>
            <a:off x="7131004" y="2329614"/>
            <a:ext cx="3275619" cy="37802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Shape 374"/>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a:solidFill>
                <a:schemeClr val="lt1"/>
              </a:solidFill>
              <a:latin typeface="Century Gothic"/>
              <a:ea typeface="Century Gothic"/>
              <a:cs typeface="Century Gothic"/>
              <a:sym typeface="Century Gothic"/>
            </a:endParaRPr>
          </a:p>
        </p:txBody>
      </p:sp>
      <p:sp>
        <p:nvSpPr>
          <p:cNvPr id="375" name="Shape 375"/>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a:solidFill>
                  <a:schemeClr val="lt1"/>
                </a:solidFill>
                <a:latin typeface="Century Gothic"/>
                <a:ea typeface="Century Gothic"/>
                <a:cs typeface="Century Gothic"/>
                <a:sym typeface="Century Gothic"/>
              </a:rPr>
              <a:t>CNH Division 14 Blue Robots </a:t>
            </a:r>
          </a:p>
        </p:txBody>
      </p:sp>
      <p:pic>
        <p:nvPicPr>
          <p:cNvPr id="376" name="Shape 376" descr="CNHlogo.png"/>
          <p:cNvPicPr preferRelativeResize="0"/>
          <p:nvPr/>
        </p:nvPicPr>
        <p:blipFill rotWithShape="1">
          <a:blip r:embed="rId3">
            <a:alphaModFix/>
          </a:blip>
          <a:srcRect/>
          <a:stretch/>
        </p:blipFill>
        <p:spPr>
          <a:xfrm>
            <a:off x="243840" y="77762"/>
            <a:ext cx="1419296" cy="1377025"/>
          </a:xfrm>
          <a:prstGeom prst="rect">
            <a:avLst/>
          </a:prstGeom>
          <a:noFill/>
          <a:ln>
            <a:noFill/>
          </a:ln>
        </p:spPr>
      </p:pic>
      <p:pic>
        <p:nvPicPr>
          <p:cNvPr id="377" name="Shape 377"/>
          <p:cNvPicPr preferRelativeResize="0"/>
          <p:nvPr/>
        </p:nvPicPr>
        <p:blipFill rotWithShape="1">
          <a:blip r:embed="rId4">
            <a:alphaModFix/>
          </a:blip>
          <a:srcRect/>
          <a:stretch/>
        </p:blipFill>
        <p:spPr>
          <a:xfrm>
            <a:off x="0" y="1592504"/>
            <a:ext cx="11964097" cy="457200"/>
          </a:xfrm>
          <a:prstGeom prst="rect">
            <a:avLst/>
          </a:prstGeom>
          <a:noFill/>
          <a:ln>
            <a:noFill/>
          </a:ln>
        </p:spPr>
      </p:pic>
      <p:sp>
        <p:nvSpPr>
          <p:cNvPr id="378" name="Shape 378"/>
          <p:cNvSpPr txBox="1"/>
          <p:nvPr/>
        </p:nvSpPr>
        <p:spPr>
          <a:xfrm>
            <a:off x="455878" y="1535951"/>
            <a:ext cx="672352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a:solidFill>
                  <a:schemeClr val="lt1"/>
                </a:solidFill>
                <a:latin typeface="Century Gothic"/>
                <a:ea typeface="Century Gothic"/>
                <a:cs typeface="Century Gothic"/>
                <a:sym typeface="Century Gothic"/>
              </a:rPr>
              <a:t>Treasurer’s Report</a:t>
            </a:r>
          </a:p>
        </p:txBody>
      </p:sp>
      <p:sp>
        <p:nvSpPr>
          <p:cNvPr id="379" name="Shape 379"/>
          <p:cNvSpPr/>
          <p:nvPr/>
        </p:nvSpPr>
        <p:spPr>
          <a:xfrm>
            <a:off x="881675" y="2275189"/>
            <a:ext cx="10350600" cy="3464400"/>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entury Gothic"/>
                <a:ea typeface="Century Gothic"/>
                <a:cs typeface="Century Gothic"/>
                <a:sym typeface="Century Gothic"/>
              </a:rPr>
              <a:t>Club dues</a:t>
            </a:r>
          </a:p>
          <a:p>
            <a:pPr marL="800100" marR="0" lvl="1" indent="-3429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entury Gothic"/>
                <a:ea typeface="Century Gothic"/>
                <a:cs typeface="Century Gothic"/>
                <a:sym typeface="Century Gothic"/>
              </a:rPr>
              <a:t>$11.50</a:t>
            </a:r>
          </a:p>
          <a:p>
            <a:pPr marL="800100" marR="0" lvl="1" indent="-3429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entury Gothic"/>
                <a:ea typeface="Century Gothic"/>
                <a:cs typeface="Century Gothic"/>
                <a:sym typeface="Century Gothic"/>
              </a:rPr>
              <a:t>$3.50 donation to </a:t>
            </a:r>
            <a:r>
              <a:rPr lang="en-US" sz="3200" b="0" i="0" u="none" strike="noStrike" cap="none" dirty="0" smtClean="0">
                <a:solidFill>
                  <a:schemeClr val="dk1"/>
                </a:solidFill>
                <a:latin typeface="Century Gothic"/>
                <a:ea typeface="Century Gothic"/>
                <a:cs typeface="Century Gothic"/>
                <a:sym typeface="Century Gothic"/>
              </a:rPr>
              <a:t>club</a:t>
            </a:r>
            <a:endParaRPr lang="en-US" sz="3200" b="0" i="0" u="none" strike="noStrike" cap="none" dirty="0">
              <a:solidFill>
                <a:schemeClr val="dk1"/>
              </a:solidFill>
              <a:latin typeface="Century Gothic"/>
              <a:ea typeface="Century Gothic"/>
              <a:cs typeface="Century Gothic"/>
              <a:sym typeface="Century Gothic"/>
            </a:endParaRPr>
          </a:p>
        </p:txBody>
      </p:sp>
      <p:pic>
        <p:nvPicPr>
          <p:cNvPr id="380" name="Shape 380"/>
          <p:cNvPicPr preferRelativeResize="0"/>
          <p:nvPr/>
        </p:nvPicPr>
        <p:blipFill rotWithShape="1">
          <a:blip r:embed="rId5">
            <a:alphaModFix/>
          </a:blip>
          <a:srcRect/>
          <a:stretch/>
        </p:blipFill>
        <p:spPr>
          <a:xfrm>
            <a:off x="6094476" y="484487"/>
            <a:ext cx="5626158" cy="566693"/>
          </a:xfrm>
          <a:prstGeom prst="rect">
            <a:avLst/>
          </a:prstGeom>
          <a:noFill/>
          <a:ln>
            <a:noFill/>
          </a:ln>
        </p:spPr>
      </p:pic>
      <p:pic>
        <p:nvPicPr>
          <p:cNvPr id="381" name="Shape 381" descr="http://www.cnhkeyclub.org/downloads/Resources/Graphics/Bees/1617/GD_BeeSubmissions_10/GD_ITrinh_10_1617.png"/>
          <p:cNvPicPr preferRelativeResize="0"/>
          <p:nvPr/>
        </p:nvPicPr>
        <p:blipFill rotWithShape="1">
          <a:blip r:embed="rId6">
            <a:alphaModFix/>
          </a:blip>
          <a:srcRect/>
          <a:stretch/>
        </p:blipFill>
        <p:spPr>
          <a:xfrm>
            <a:off x="6863195" y="1454787"/>
            <a:ext cx="5572645" cy="440641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Shape 386"/>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a:solidFill>
                <a:schemeClr val="lt1"/>
              </a:solidFill>
              <a:latin typeface="Century Gothic"/>
              <a:ea typeface="Century Gothic"/>
              <a:cs typeface="Century Gothic"/>
              <a:sym typeface="Century Gothic"/>
            </a:endParaRPr>
          </a:p>
        </p:txBody>
      </p:sp>
      <p:sp>
        <p:nvSpPr>
          <p:cNvPr id="387" name="Shape 387"/>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a:solidFill>
                  <a:schemeClr val="lt1"/>
                </a:solidFill>
                <a:latin typeface="Century Gothic"/>
                <a:ea typeface="Century Gothic"/>
                <a:cs typeface="Century Gothic"/>
                <a:sym typeface="Century Gothic"/>
              </a:rPr>
              <a:t>CNH Division 14 Blue Robots </a:t>
            </a:r>
          </a:p>
        </p:txBody>
      </p:sp>
      <p:sp>
        <p:nvSpPr>
          <p:cNvPr id="388" name="Shape 388"/>
          <p:cNvSpPr txBox="1"/>
          <p:nvPr/>
        </p:nvSpPr>
        <p:spPr>
          <a:xfrm>
            <a:off x="258419" y="2147760"/>
            <a:ext cx="11675161" cy="4154984"/>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342900" marR="0" lvl="0" indent="-342900" algn="ctr" rtl="0">
              <a:lnSpc>
                <a:spcPct val="100000"/>
              </a:lnSpc>
              <a:spcBef>
                <a:spcPts val="0"/>
              </a:spcBef>
              <a:spcAft>
                <a:spcPts val="0"/>
              </a:spcAft>
              <a:buClr>
                <a:schemeClr val="dk1"/>
              </a:buClr>
              <a:buSzPct val="100000"/>
              <a:buFont typeface="Arial"/>
              <a:buChar char="•"/>
            </a:pPr>
            <a:r>
              <a:rPr lang="en-US" sz="2200" b="1" i="0" u="none" strike="noStrike" cap="none">
                <a:solidFill>
                  <a:schemeClr val="dk1"/>
                </a:solidFill>
                <a:latin typeface="Century Gothic"/>
                <a:ea typeface="Century Gothic"/>
                <a:cs typeface="Century Gothic"/>
                <a:sym typeface="Century Gothic"/>
              </a:rPr>
              <a:t>Please make sure you sign in with the event chair when you get to a service event or else you hours WILL NOT be counted!</a:t>
            </a:r>
          </a:p>
          <a:p>
            <a:pPr marL="342900" marR="0" lvl="0" indent="-342900" algn="ctr" rtl="0">
              <a:lnSpc>
                <a:spcPct val="100000"/>
              </a:lnSpc>
              <a:spcBef>
                <a:spcPts val="0"/>
              </a:spcBef>
              <a:spcAft>
                <a:spcPts val="0"/>
              </a:spcAft>
              <a:buClr>
                <a:schemeClr val="dk1"/>
              </a:buClr>
              <a:buFont typeface="Arial"/>
              <a:buNone/>
            </a:pPr>
            <a:endParaRPr sz="2200" b="1" i="0" u="none" strike="noStrike" cap="none">
              <a:solidFill>
                <a:schemeClr val="dk1"/>
              </a:solidFill>
              <a:latin typeface="Century Gothic"/>
              <a:ea typeface="Century Gothic"/>
              <a:cs typeface="Century Gothic"/>
              <a:sym typeface="Century Gothic"/>
            </a:endParaRPr>
          </a:p>
          <a:p>
            <a:pPr marL="342900" marR="0" lvl="0" indent="-342900" algn="ctr" rtl="0">
              <a:lnSpc>
                <a:spcPct val="100000"/>
              </a:lnSpc>
              <a:spcBef>
                <a:spcPts val="0"/>
              </a:spcBef>
              <a:spcAft>
                <a:spcPts val="0"/>
              </a:spcAft>
              <a:buClr>
                <a:schemeClr val="dk1"/>
              </a:buClr>
              <a:buSzPct val="100000"/>
              <a:buFont typeface="Arial"/>
              <a:buChar char="•"/>
            </a:pPr>
            <a:r>
              <a:rPr lang="en-US" sz="2200" b="1" i="0" u="none" strike="noStrike" cap="none">
                <a:solidFill>
                  <a:schemeClr val="dk1"/>
                </a:solidFill>
                <a:latin typeface="Century Gothic"/>
                <a:ea typeface="Century Gothic"/>
                <a:cs typeface="Century Gothic"/>
                <a:sym typeface="Century Gothic"/>
              </a:rPr>
              <a:t>Please make sure that if you sign up for an event, you come because when you sign up you are making a commitment and your other members will be counting on you!</a:t>
            </a:r>
          </a:p>
          <a:p>
            <a:pPr marL="342900" marR="0" lvl="0" indent="-342900" algn="ctr" rtl="0">
              <a:lnSpc>
                <a:spcPct val="100000"/>
              </a:lnSpc>
              <a:spcBef>
                <a:spcPts val="0"/>
              </a:spcBef>
              <a:spcAft>
                <a:spcPts val="0"/>
              </a:spcAft>
              <a:buClr>
                <a:schemeClr val="dk1"/>
              </a:buClr>
              <a:buFont typeface="Arial"/>
              <a:buNone/>
            </a:pPr>
            <a:endParaRPr sz="2200" b="1" i="0" u="none" strike="noStrike" cap="none">
              <a:solidFill>
                <a:schemeClr val="dk1"/>
              </a:solidFill>
              <a:latin typeface="Century Gothic"/>
              <a:ea typeface="Century Gothic"/>
              <a:cs typeface="Century Gothic"/>
              <a:sym typeface="Century Gothic"/>
            </a:endParaRPr>
          </a:p>
          <a:p>
            <a:pPr marL="342900" marR="0" lvl="0" indent="-342900" algn="ctr" rtl="0">
              <a:lnSpc>
                <a:spcPct val="100000"/>
              </a:lnSpc>
              <a:spcBef>
                <a:spcPts val="0"/>
              </a:spcBef>
              <a:spcAft>
                <a:spcPts val="0"/>
              </a:spcAft>
              <a:buClr>
                <a:schemeClr val="dk1"/>
              </a:buClr>
              <a:buSzPct val="100000"/>
              <a:buFont typeface="Arial"/>
              <a:buChar char="•"/>
            </a:pPr>
            <a:r>
              <a:rPr lang="en-US" sz="2200" b="1" i="0" u="none" strike="noStrike" cap="none">
                <a:solidFill>
                  <a:schemeClr val="dk1"/>
                </a:solidFill>
                <a:latin typeface="Century Gothic"/>
                <a:ea typeface="Century Gothic"/>
                <a:cs typeface="Century Gothic"/>
                <a:sym typeface="Century Gothic"/>
              </a:rPr>
              <a:t>If you signed up for an event, but cannot make it to the event, make sure you let an officer, advisor, or the event chair know!</a:t>
            </a:r>
          </a:p>
          <a:p>
            <a:pPr marL="342900" marR="0" lvl="0" indent="-342900" algn="ctr" rtl="0">
              <a:lnSpc>
                <a:spcPct val="100000"/>
              </a:lnSpc>
              <a:spcBef>
                <a:spcPts val="0"/>
              </a:spcBef>
              <a:spcAft>
                <a:spcPts val="0"/>
              </a:spcAft>
              <a:buClr>
                <a:schemeClr val="dk1"/>
              </a:buClr>
              <a:buFont typeface="Arial"/>
              <a:buNone/>
            </a:pPr>
            <a:endParaRPr sz="2200" b="1" i="0" u="none" strike="noStrike" cap="none">
              <a:solidFill>
                <a:schemeClr val="dk1"/>
              </a:solidFill>
              <a:latin typeface="Century Gothic"/>
              <a:ea typeface="Century Gothic"/>
              <a:cs typeface="Century Gothic"/>
              <a:sym typeface="Century Gothic"/>
            </a:endParaRPr>
          </a:p>
          <a:p>
            <a:pPr marL="342900" marR="0" lvl="0" indent="-342900" algn="ctr" rtl="0">
              <a:lnSpc>
                <a:spcPct val="100000"/>
              </a:lnSpc>
              <a:spcBef>
                <a:spcPts val="0"/>
              </a:spcBef>
              <a:spcAft>
                <a:spcPts val="0"/>
              </a:spcAft>
              <a:buClr>
                <a:schemeClr val="dk1"/>
              </a:buClr>
              <a:buSzPct val="100000"/>
              <a:buFont typeface="Arial"/>
              <a:buChar char="•"/>
            </a:pPr>
            <a:r>
              <a:rPr lang="en-US" sz="2200" b="1" i="0" u="none" strike="noStrike" cap="none">
                <a:solidFill>
                  <a:schemeClr val="dk1"/>
                </a:solidFill>
                <a:latin typeface="Century Gothic"/>
                <a:ea typeface="Century Gothic"/>
                <a:cs typeface="Century Gothic"/>
                <a:sym typeface="Century Gothic"/>
              </a:rPr>
              <a:t>If you did not sign up for an event, but are planning on attending, please contact an officer, advisor, or the event chair, letting us know you will be attending</a:t>
            </a:r>
          </a:p>
        </p:txBody>
      </p:sp>
      <p:pic>
        <p:nvPicPr>
          <p:cNvPr id="389" name="Shape 389" descr="CNHlogo.png"/>
          <p:cNvPicPr preferRelativeResize="0"/>
          <p:nvPr/>
        </p:nvPicPr>
        <p:blipFill rotWithShape="1">
          <a:blip r:embed="rId3">
            <a:alphaModFix/>
          </a:blip>
          <a:srcRect/>
          <a:stretch/>
        </p:blipFill>
        <p:spPr>
          <a:xfrm>
            <a:off x="333958" y="106038"/>
            <a:ext cx="1419296" cy="1377025"/>
          </a:xfrm>
          <a:prstGeom prst="rect">
            <a:avLst/>
          </a:prstGeom>
          <a:noFill/>
          <a:ln>
            <a:noFill/>
          </a:ln>
        </p:spPr>
      </p:pic>
      <p:pic>
        <p:nvPicPr>
          <p:cNvPr id="390" name="Shape 390"/>
          <p:cNvPicPr preferRelativeResize="0"/>
          <p:nvPr/>
        </p:nvPicPr>
        <p:blipFill rotWithShape="1">
          <a:blip r:embed="rId4">
            <a:alphaModFix/>
          </a:blip>
          <a:srcRect/>
          <a:stretch/>
        </p:blipFill>
        <p:spPr>
          <a:xfrm>
            <a:off x="3048" y="1592504"/>
            <a:ext cx="11964097" cy="457200"/>
          </a:xfrm>
          <a:prstGeom prst="rect">
            <a:avLst/>
          </a:prstGeom>
          <a:noFill/>
          <a:ln>
            <a:noFill/>
          </a:ln>
        </p:spPr>
      </p:pic>
      <p:sp>
        <p:nvSpPr>
          <p:cNvPr id="391" name="Shape 391"/>
          <p:cNvSpPr txBox="1"/>
          <p:nvPr/>
        </p:nvSpPr>
        <p:spPr>
          <a:xfrm>
            <a:off x="455878" y="1535951"/>
            <a:ext cx="672352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a:solidFill>
                  <a:schemeClr val="lt1"/>
                </a:solidFill>
                <a:latin typeface="Century Gothic"/>
                <a:ea typeface="Century Gothic"/>
                <a:cs typeface="Century Gothic"/>
                <a:sym typeface="Century Gothic"/>
              </a:rPr>
              <a:t>Friendly Reminders</a:t>
            </a:r>
          </a:p>
        </p:txBody>
      </p:sp>
      <p:pic>
        <p:nvPicPr>
          <p:cNvPr id="392" name="Shape 392"/>
          <p:cNvPicPr preferRelativeResize="0"/>
          <p:nvPr/>
        </p:nvPicPr>
        <p:blipFill rotWithShape="1">
          <a:blip r:embed="rId5">
            <a:alphaModFix/>
          </a:blip>
          <a:srcRect/>
          <a:stretch/>
        </p:blipFill>
        <p:spPr>
          <a:xfrm>
            <a:off x="6026275" y="512764"/>
            <a:ext cx="5626158" cy="56669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Shape 397"/>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a:solidFill>
                <a:schemeClr val="lt1"/>
              </a:solidFill>
              <a:latin typeface="Century Gothic"/>
              <a:ea typeface="Century Gothic"/>
              <a:cs typeface="Century Gothic"/>
              <a:sym typeface="Century Gothic"/>
            </a:endParaRPr>
          </a:p>
        </p:txBody>
      </p:sp>
      <p:sp>
        <p:nvSpPr>
          <p:cNvPr id="398" name="Shape 398"/>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a:solidFill>
                  <a:schemeClr val="lt1"/>
                </a:solidFill>
                <a:latin typeface="Century Gothic"/>
                <a:ea typeface="Century Gothic"/>
                <a:cs typeface="Century Gothic"/>
                <a:sym typeface="Century Gothic"/>
              </a:rPr>
              <a:t>CNH Division 14 Blue Robots </a:t>
            </a:r>
          </a:p>
        </p:txBody>
      </p:sp>
      <p:sp>
        <p:nvSpPr>
          <p:cNvPr id="399" name="Shape 399"/>
          <p:cNvSpPr txBox="1"/>
          <p:nvPr/>
        </p:nvSpPr>
        <p:spPr>
          <a:xfrm>
            <a:off x="287424" y="2285010"/>
            <a:ext cx="11477702" cy="3785652"/>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2000" b="1" i="0" u="none" strike="noStrike" cap="none">
                <a:solidFill>
                  <a:schemeClr val="dk1"/>
                </a:solidFill>
                <a:latin typeface="Century Gothic"/>
                <a:ea typeface="Century Gothic"/>
                <a:cs typeface="Century Gothic"/>
                <a:sym typeface="Century Gothic"/>
              </a:rPr>
              <a:t>OFFICER CONTACT INFORMATION</a:t>
            </a:r>
          </a:p>
          <a:p>
            <a:pPr marL="0" marR="0" lvl="0" indent="0" algn="ctr" rtl="0">
              <a:lnSpc>
                <a:spcPct val="100000"/>
              </a:lnSpc>
              <a:spcBef>
                <a:spcPts val="0"/>
              </a:spcBef>
              <a:spcAft>
                <a:spcPts val="0"/>
              </a:spcAft>
              <a:buClr>
                <a:srgbClr val="000000"/>
              </a:buClr>
              <a:buFont typeface="Arial"/>
              <a:buNone/>
            </a:pPr>
            <a:endParaRPr sz="2000" b="1" i="0" u="none" strike="noStrike" cap="none">
              <a:solidFill>
                <a:schemeClr val="dk1"/>
              </a:solidFill>
              <a:latin typeface="Century Gothic"/>
              <a:ea typeface="Century Gothic"/>
              <a:cs typeface="Century Gothic"/>
              <a:sym typeface="Century Gothic"/>
            </a:endParaRPr>
          </a:p>
          <a:p>
            <a:pPr marL="342900" marR="0" lvl="0" indent="-342900" algn="ctr" rtl="0">
              <a:lnSpc>
                <a:spcPct val="100000"/>
              </a:lnSpc>
              <a:spcBef>
                <a:spcPts val="0"/>
              </a:spcBef>
              <a:spcAft>
                <a:spcPts val="0"/>
              </a:spcAft>
              <a:buClr>
                <a:schemeClr val="dk1"/>
              </a:buClr>
              <a:buSzPct val="100000"/>
              <a:buFont typeface="Arial"/>
              <a:buChar char="•"/>
            </a:pPr>
            <a:r>
              <a:rPr lang="en-US" sz="2000" b="1" i="0" u="none" strike="noStrike" cap="none">
                <a:solidFill>
                  <a:schemeClr val="dk1"/>
                </a:solidFill>
                <a:latin typeface="Century Gothic"/>
                <a:ea typeface="Century Gothic"/>
                <a:cs typeface="Century Gothic"/>
                <a:sym typeface="Century Gothic"/>
              </a:rPr>
              <a:t>Lieutenant Governor – </a:t>
            </a:r>
            <a:r>
              <a:rPr lang="en-US" sz="2000" b="0" i="0" u="none" strike="noStrike" cap="none">
                <a:solidFill>
                  <a:schemeClr val="dk1"/>
                </a:solidFill>
                <a:latin typeface="Century Gothic"/>
                <a:ea typeface="Century Gothic"/>
                <a:cs typeface="Century Gothic"/>
                <a:sym typeface="Century Gothic"/>
              </a:rPr>
              <a:t>d14.cnhkc.ltg@gmail.com</a:t>
            </a:r>
          </a:p>
          <a:p>
            <a:pPr marL="342900" marR="0" lvl="0" indent="-342900" algn="ctr" rtl="0">
              <a:lnSpc>
                <a:spcPct val="100000"/>
              </a:lnSpc>
              <a:spcBef>
                <a:spcPts val="0"/>
              </a:spcBef>
              <a:spcAft>
                <a:spcPts val="0"/>
              </a:spcAft>
              <a:buClr>
                <a:schemeClr val="dk1"/>
              </a:buClr>
              <a:buSzPct val="100000"/>
              <a:buFont typeface="Arial"/>
              <a:buChar char="•"/>
            </a:pPr>
            <a:r>
              <a:rPr lang="en-US" sz="2000" b="1" i="0" u="none" strike="noStrike" cap="none">
                <a:solidFill>
                  <a:schemeClr val="dk1"/>
                </a:solidFill>
                <a:latin typeface="Century Gothic"/>
                <a:ea typeface="Century Gothic"/>
                <a:cs typeface="Century Gothic"/>
                <a:sym typeface="Century Gothic"/>
              </a:rPr>
              <a:t>PRESIDENT –  </a:t>
            </a:r>
            <a:r>
              <a:rPr lang="en-US" sz="2000" b="0" i="0" u="none" strike="noStrike" cap="none">
                <a:solidFill>
                  <a:schemeClr val="dk1"/>
                </a:solidFill>
                <a:latin typeface="Century Gothic"/>
                <a:ea typeface="Century Gothic"/>
                <a:cs typeface="Century Gothic"/>
                <a:sym typeface="Century Gothic"/>
              </a:rPr>
              <a:t>yc.kc.president@gmail.com</a:t>
            </a:r>
          </a:p>
          <a:p>
            <a:pPr marL="342900" marR="0" lvl="0" indent="-342900" algn="ctr" rtl="0">
              <a:lnSpc>
                <a:spcPct val="100000"/>
              </a:lnSpc>
              <a:spcBef>
                <a:spcPts val="0"/>
              </a:spcBef>
              <a:spcAft>
                <a:spcPts val="0"/>
              </a:spcAft>
              <a:buClr>
                <a:schemeClr val="dk1"/>
              </a:buClr>
              <a:buSzPct val="100000"/>
              <a:buFont typeface="Arial"/>
              <a:buChar char="•"/>
            </a:pPr>
            <a:r>
              <a:rPr lang="en-US" sz="2000" b="1" i="0" u="none" strike="noStrike" cap="none">
                <a:solidFill>
                  <a:schemeClr val="dk1"/>
                </a:solidFill>
                <a:latin typeface="Century Gothic"/>
                <a:ea typeface="Century Gothic"/>
                <a:cs typeface="Century Gothic"/>
                <a:sym typeface="Century Gothic"/>
              </a:rPr>
              <a:t>VICE PRESIDENT –  </a:t>
            </a:r>
            <a:r>
              <a:rPr lang="en-US" sz="2000" b="0" i="0" u="none" strike="noStrike" cap="none">
                <a:solidFill>
                  <a:schemeClr val="dk1"/>
                </a:solidFill>
                <a:latin typeface="Century Gothic"/>
                <a:ea typeface="Century Gothic"/>
                <a:cs typeface="Century Gothic"/>
                <a:sym typeface="Century Gothic"/>
              </a:rPr>
              <a:t>yc.kc.vicepres@gmail.com</a:t>
            </a:r>
          </a:p>
          <a:p>
            <a:pPr marL="342900" marR="0" lvl="0" indent="-342900" algn="ctr" rtl="0">
              <a:lnSpc>
                <a:spcPct val="100000"/>
              </a:lnSpc>
              <a:spcBef>
                <a:spcPts val="0"/>
              </a:spcBef>
              <a:spcAft>
                <a:spcPts val="0"/>
              </a:spcAft>
              <a:buClr>
                <a:schemeClr val="dk1"/>
              </a:buClr>
              <a:buSzPct val="100000"/>
              <a:buFont typeface="Arial"/>
              <a:buChar char="•"/>
            </a:pPr>
            <a:r>
              <a:rPr lang="en-US" sz="2000" b="1" i="0" u="none" strike="noStrike" cap="none">
                <a:solidFill>
                  <a:schemeClr val="dk1"/>
                </a:solidFill>
                <a:latin typeface="Century Gothic"/>
                <a:ea typeface="Century Gothic"/>
                <a:cs typeface="Century Gothic"/>
                <a:sym typeface="Century Gothic"/>
              </a:rPr>
              <a:t>SECRETARY –  </a:t>
            </a:r>
            <a:r>
              <a:rPr lang="en-US" sz="2000" b="0" i="0" u="none" strike="noStrike" cap="none">
                <a:solidFill>
                  <a:schemeClr val="dk1"/>
                </a:solidFill>
                <a:latin typeface="Century Gothic"/>
                <a:ea typeface="Century Gothic"/>
                <a:cs typeface="Century Gothic"/>
                <a:sym typeface="Century Gothic"/>
              </a:rPr>
              <a:t>yc.kc.secretary@gmail.com</a:t>
            </a:r>
          </a:p>
          <a:p>
            <a:pPr marL="342900" marR="0" lvl="0" indent="-342900" algn="ctr" rtl="0">
              <a:lnSpc>
                <a:spcPct val="100000"/>
              </a:lnSpc>
              <a:spcBef>
                <a:spcPts val="0"/>
              </a:spcBef>
              <a:spcAft>
                <a:spcPts val="0"/>
              </a:spcAft>
              <a:buClr>
                <a:schemeClr val="dk1"/>
              </a:buClr>
              <a:buSzPct val="100000"/>
              <a:buFont typeface="Arial"/>
              <a:buChar char="•"/>
            </a:pPr>
            <a:r>
              <a:rPr lang="en-US" sz="2000" b="1" i="0" u="none" strike="noStrike" cap="none">
                <a:solidFill>
                  <a:schemeClr val="dk1"/>
                </a:solidFill>
                <a:latin typeface="Century Gothic"/>
                <a:ea typeface="Century Gothic"/>
                <a:cs typeface="Century Gothic"/>
                <a:sym typeface="Century Gothic"/>
              </a:rPr>
              <a:t>TREASURER –  </a:t>
            </a:r>
            <a:r>
              <a:rPr lang="en-US" sz="2000" b="0" i="0" u="none" strike="noStrike" cap="none">
                <a:solidFill>
                  <a:schemeClr val="dk1"/>
                </a:solidFill>
                <a:latin typeface="Century Gothic"/>
                <a:ea typeface="Century Gothic"/>
                <a:cs typeface="Century Gothic"/>
                <a:sym typeface="Century Gothic"/>
              </a:rPr>
              <a:t>yc.kc.treasurer@gmail.com</a:t>
            </a:r>
          </a:p>
          <a:p>
            <a:pPr marL="342900" marR="0" lvl="0" indent="-342900" algn="ctr" rtl="0">
              <a:lnSpc>
                <a:spcPct val="100000"/>
              </a:lnSpc>
              <a:spcBef>
                <a:spcPts val="0"/>
              </a:spcBef>
              <a:spcAft>
                <a:spcPts val="0"/>
              </a:spcAft>
              <a:buClr>
                <a:schemeClr val="dk1"/>
              </a:buClr>
              <a:buSzPct val="100000"/>
              <a:buFont typeface="Arial"/>
              <a:buChar char="•"/>
            </a:pPr>
            <a:r>
              <a:rPr lang="en-US" sz="2000" b="1" i="0" u="none" strike="noStrike" cap="none">
                <a:solidFill>
                  <a:schemeClr val="dk1"/>
                </a:solidFill>
                <a:latin typeface="Century Gothic"/>
                <a:ea typeface="Century Gothic"/>
                <a:cs typeface="Century Gothic"/>
                <a:sym typeface="Century Gothic"/>
              </a:rPr>
              <a:t>EDITOR –  </a:t>
            </a:r>
            <a:r>
              <a:rPr lang="en-US" sz="2000" b="0" i="0" u="none" strike="noStrike" cap="none">
                <a:solidFill>
                  <a:schemeClr val="dk1"/>
                </a:solidFill>
                <a:latin typeface="Century Gothic"/>
                <a:ea typeface="Century Gothic"/>
                <a:cs typeface="Century Gothic"/>
                <a:sym typeface="Century Gothic"/>
              </a:rPr>
              <a:t>yc.kc.editor@gmail.com</a:t>
            </a:r>
          </a:p>
          <a:p>
            <a:pPr marL="0" marR="0" lvl="0" indent="0" algn="ctr" rtl="0">
              <a:lnSpc>
                <a:spcPct val="100000"/>
              </a:lnSpc>
              <a:spcBef>
                <a:spcPts val="0"/>
              </a:spcBef>
              <a:spcAft>
                <a:spcPts val="0"/>
              </a:spcAft>
              <a:buClr>
                <a:srgbClr val="000000"/>
              </a:buClr>
              <a:buFont typeface="Arial"/>
              <a:buNone/>
            </a:pPr>
            <a:endParaRPr sz="2000" b="0" i="0" u="none" strike="noStrike" cap="none">
              <a:solidFill>
                <a:schemeClr val="dk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chemeClr val="dk1"/>
              </a:buClr>
              <a:buSzPct val="25000"/>
              <a:buFont typeface="Century Gothic"/>
              <a:buNone/>
            </a:pPr>
            <a:r>
              <a:rPr lang="en-US" sz="2000" b="1" i="0" u="none" strike="noStrike" cap="none">
                <a:solidFill>
                  <a:schemeClr val="dk1"/>
                </a:solidFill>
                <a:latin typeface="Century Gothic"/>
                <a:ea typeface="Century Gothic"/>
                <a:cs typeface="Century Gothic"/>
                <a:sym typeface="Century Gothic"/>
              </a:rPr>
              <a:t>IF YOU HAVE ANY PICTURES FROM SERVICE EVENTS, WE WANT THEM!!! PLEASE SEND THEM TO THE CLUB EDITOR, OR OTHER OFFICERS SO WE CAN PUT THEM IN NEWSLETTERS, THE CLUB WEBSITE, ETC.!!!</a:t>
            </a:r>
          </a:p>
        </p:txBody>
      </p:sp>
      <p:pic>
        <p:nvPicPr>
          <p:cNvPr id="400" name="Shape 400" descr="CNHlogo.png"/>
          <p:cNvPicPr preferRelativeResize="0"/>
          <p:nvPr/>
        </p:nvPicPr>
        <p:blipFill rotWithShape="1">
          <a:blip r:embed="rId3">
            <a:alphaModFix/>
          </a:blip>
          <a:srcRect/>
          <a:stretch/>
        </p:blipFill>
        <p:spPr>
          <a:xfrm>
            <a:off x="333958" y="106038"/>
            <a:ext cx="1419296" cy="1377025"/>
          </a:xfrm>
          <a:prstGeom prst="rect">
            <a:avLst/>
          </a:prstGeom>
          <a:noFill/>
          <a:ln>
            <a:noFill/>
          </a:ln>
        </p:spPr>
      </p:pic>
      <p:pic>
        <p:nvPicPr>
          <p:cNvPr id="401" name="Shape 401"/>
          <p:cNvPicPr preferRelativeResize="0"/>
          <p:nvPr/>
        </p:nvPicPr>
        <p:blipFill rotWithShape="1">
          <a:blip r:embed="rId4">
            <a:alphaModFix/>
          </a:blip>
          <a:srcRect/>
          <a:stretch/>
        </p:blipFill>
        <p:spPr>
          <a:xfrm>
            <a:off x="3048" y="1592504"/>
            <a:ext cx="11964097" cy="457200"/>
          </a:xfrm>
          <a:prstGeom prst="rect">
            <a:avLst/>
          </a:prstGeom>
          <a:noFill/>
          <a:ln>
            <a:noFill/>
          </a:ln>
        </p:spPr>
      </p:pic>
      <p:sp>
        <p:nvSpPr>
          <p:cNvPr id="402" name="Shape 402"/>
          <p:cNvSpPr txBox="1"/>
          <p:nvPr/>
        </p:nvSpPr>
        <p:spPr>
          <a:xfrm>
            <a:off x="455878" y="1535951"/>
            <a:ext cx="672352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a:solidFill>
                  <a:schemeClr val="lt1"/>
                </a:solidFill>
                <a:latin typeface="Century Gothic"/>
                <a:ea typeface="Century Gothic"/>
                <a:cs typeface="Century Gothic"/>
                <a:sym typeface="Century Gothic"/>
              </a:rPr>
              <a:t>Contact Us</a:t>
            </a:r>
          </a:p>
        </p:txBody>
      </p:sp>
      <p:pic>
        <p:nvPicPr>
          <p:cNvPr id="403" name="Shape 403"/>
          <p:cNvPicPr preferRelativeResize="0"/>
          <p:nvPr/>
        </p:nvPicPr>
        <p:blipFill rotWithShape="1">
          <a:blip r:embed="rId5">
            <a:alphaModFix/>
          </a:blip>
          <a:srcRect/>
          <a:stretch/>
        </p:blipFill>
        <p:spPr>
          <a:xfrm>
            <a:off x="6026275" y="512764"/>
            <a:ext cx="5626158" cy="56669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Shape 408"/>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a:solidFill>
                <a:schemeClr val="lt1"/>
              </a:solidFill>
              <a:latin typeface="Century Gothic"/>
              <a:ea typeface="Century Gothic"/>
              <a:cs typeface="Century Gothic"/>
              <a:sym typeface="Century Gothic"/>
            </a:endParaRPr>
          </a:p>
        </p:txBody>
      </p:sp>
      <p:sp>
        <p:nvSpPr>
          <p:cNvPr id="409" name="Shape 409"/>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a:solidFill>
                  <a:schemeClr val="lt1"/>
                </a:solidFill>
                <a:latin typeface="Century Gothic"/>
                <a:ea typeface="Century Gothic"/>
                <a:cs typeface="Century Gothic"/>
                <a:sym typeface="Century Gothic"/>
              </a:rPr>
              <a:t>CNH Division 14 Blue Robots </a:t>
            </a:r>
          </a:p>
        </p:txBody>
      </p:sp>
      <p:sp>
        <p:nvSpPr>
          <p:cNvPr id="410" name="Shape 410"/>
          <p:cNvSpPr txBox="1"/>
          <p:nvPr/>
        </p:nvSpPr>
        <p:spPr>
          <a:xfrm>
            <a:off x="287424" y="2421242"/>
            <a:ext cx="11477702" cy="3416320"/>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3600" b="1" i="0" u="none" strike="noStrike" cap="none" dirty="0">
                <a:solidFill>
                  <a:schemeClr val="dk1"/>
                </a:solidFill>
                <a:latin typeface="Century Gothic"/>
                <a:ea typeface="Century Gothic"/>
                <a:cs typeface="Century Gothic"/>
                <a:sym typeface="Century Gothic"/>
              </a:rPr>
              <a:t>IF YOU CHAIR AN EVENT:</a:t>
            </a:r>
          </a:p>
          <a:p>
            <a:pPr marL="571500" marR="0" lvl="0" indent="-571500" algn="ctr" rtl="0">
              <a:lnSpc>
                <a:spcPct val="100000"/>
              </a:lnSpc>
              <a:spcBef>
                <a:spcPts val="0"/>
              </a:spcBef>
              <a:spcAft>
                <a:spcPts val="0"/>
              </a:spcAft>
              <a:buClr>
                <a:schemeClr val="dk1"/>
              </a:buClr>
              <a:buFont typeface="Arial"/>
              <a:buNone/>
            </a:pPr>
            <a:endParaRPr sz="3600" b="1" i="0" u="none" strike="noStrike" cap="none" dirty="0">
              <a:solidFill>
                <a:schemeClr val="dk1"/>
              </a:solidFill>
              <a:latin typeface="Century Gothic"/>
              <a:ea typeface="Century Gothic"/>
              <a:cs typeface="Century Gothic"/>
              <a:sym typeface="Century Gothic"/>
            </a:endParaRPr>
          </a:p>
          <a:p>
            <a:pPr marL="571500" marR="0" lvl="0" indent="-571500" algn="ctr" rtl="0">
              <a:lnSpc>
                <a:spcPct val="100000"/>
              </a:lnSpc>
              <a:spcBef>
                <a:spcPts val="0"/>
              </a:spcBef>
              <a:spcAft>
                <a:spcPts val="0"/>
              </a:spcAft>
              <a:buClr>
                <a:schemeClr val="dk1"/>
              </a:buClr>
              <a:buSzPct val="100000"/>
              <a:buFont typeface="Arial"/>
              <a:buChar char="•"/>
            </a:pPr>
            <a:r>
              <a:rPr lang="en-US" sz="3600" b="0" i="0" u="none" strike="noStrike" cap="none" dirty="0">
                <a:solidFill>
                  <a:schemeClr val="dk1"/>
                </a:solidFill>
                <a:latin typeface="Century Gothic"/>
                <a:ea typeface="Century Gothic"/>
                <a:cs typeface="Century Gothic"/>
                <a:sym typeface="Century Gothic"/>
              </a:rPr>
              <a:t>Please make sure you send the </a:t>
            </a:r>
            <a:r>
              <a:rPr lang="en-US" sz="3600" b="1" i="0" u="none" strike="noStrike" cap="none" dirty="0">
                <a:solidFill>
                  <a:schemeClr val="dk1"/>
                </a:solidFill>
                <a:latin typeface="Century Gothic"/>
                <a:ea typeface="Century Gothic"/>
                <a:cs typeface="Century Gothic"/>
                <a:sym typeface="Century Gothic"/>
              </a:rPr>
              <a:t>ACCURATE</a:t>
            </a:r>
            <a:r>
              <a:rPr lang="en-US" sz="3600" b="0" i="0" u="none" strike="noStrike" cap="none" dirty="0">
                <a:solidFill>
                  <a:schemeClr val="dk1"/>
                </a:solidFill>
                <a:latin typeface="Century Gothic"/>
                <a:ea typeface="Century Gothic"/>
                <a:cs typeface="Century Gothic"/>
                <a:sym typeface="Century Gothic"/>
              </a:rPr>
              <a:t> hours report to the club secretary, </a:t>
            </a:r>
            <a:r>
              <a:rPr lang="en-US" sz="3600" b="1" dirty="0" smtClean="0">
                <a:solidFill>
                  <a:schemeClr val="dk1"/>
                </a:solidFill>
                <a:latin typeface="Century Gothic"/>
                <a:ea typeface="Century Gothic"/>
                <a:cs typeface="Century Gothic"/>
                <a:sym typeface="Century Gothic"/>
              </a:rPr>
              <a:t>SAM</a:t>
            </a:r>
            <a:r>
              <a:rPr lang="en-US" sz="3600" b="0" i="0" u="none" strike="noStrike" cap="none" dirty="0" smtClean="0">
                <a:solidFill>
                  <a:schemeClr val="dk1"/>
                </a:solidFill>
                <a:latin typeface="Century Gothic"/>
                <a:ea typeface="Century Gothic"/>
                <a:cs typeface="Century Gothic"/>
                <a:sym typeface="Century Gothic"/>
              </a:rPr>
              <a:t>, </a:t>
            </a:r>
            <a:r>
              <a:rPr lang="en-US" sz="3600" b="0" i="0" u="none" strike="noStrike" cap="none" dirty="0">
                <a:solidFill>
                  <a:schemeClr val="dk1"/>
                </a:solidFill>
                <a:latin typeface="Century Gothic"/>
                <a:ea typeface="Century Gothic"/>
                <a:cs typeface="Century Gothic"/>
                <a:sym typeface="Century Gothic"/>
              </a:rPr>
              <a:t>by </a:t>
            </a:r>
            <a:r>
              <a:rPr lang="en-US" sz="3600" b="1" i="0" u="none" strike="noStrike" cap="none" dirty="0">
                <a:solidFill>
                  <a:schemeClr val="dk1"/>
                </a:solidFill>
                <a:latin typeface="Century Gothic"/>
                <a:ea typeface="Century Gothic"/>
                <a:cs typeface="Century Gothic"/>
                <a:sym typeface="Century Gothic"/>
              </a:rPr>
              <a:t>EMAIL</a:t>
            </a:r>
          </a:p>
          <a:p>
            <a:pPr marL="571500" marR="0" lvl="0" indent="-571500" algn="ctr" rtl="0">
              <a:lnSpc>
                <a:spcPct val="100000"/>
              </a:lnSpc>
              <a:spcBef>
                <a:spcPts val="0"/>
              </a:spcBef>
              <a:spcAft>
                <a:spcPts val="0"/>
              </a:spcAft>
              <a:buClr>
                <a:schemeClr val="dk1"/>
              </a:buClr>
              <a:buFont typeface="Arial"/>
              <a:buNone/>
            </a:pPr>
            <a:endParaRPr sz="3600" b="0" i="0" u="none" strike="noStrike" cap="none" dirty="0">
              <a:solidFill>
                <a:schemeClr val="dk1"/>
              </a:solidFill>
              <a:latin typeface="Century Gothic"/>
              <a:ea typeface="Century Gothic"/>
              <a:cs typeface="Century Gothic"/>
              <a:sym typeface="Century Gothic"/>
            </a:endParaRPr>
          </a:p>
          <a:p>
            <a:pPr marL="571500" marR="0" lvl="0" indent="-571500" algn="ctr" rtl="0">
              <a:lnSpc>
                <a:spcPct val="100000"/>
              </a:lnSpc>
              <a:spcBef>
                <a:spcPts val="0"/>
              </a:spcBef>
              <a:spcAft>
                <a:spcPts val="0"/>
              </a:spcAft>
              <a:buClr>
                <a:schemeClr val="dk1"/>
              </a:buClr>
              <a:buSzPct val="100000"/>
              <a:buFont typeface="Arial"/>
              <a:buChar char="•"/>
            </a:pPr>
            <a:r>
              <a:rPr lang="en-US" sz="3600" b="0" i="0" u="none" strike="noStrike" cap="none" dirty="0">
                <a:solidFill>
                  <a:schemeClr val="dk1"/>
                </a:solidFill>
                <a:latin typeface="Century Gothic"/>
                <a:ea typeface="Century Gothic"/>
                <a:cs typeface="Century Gothic"/>
                <a:sym typeface="Century Gothic"/>
              </a:rPr>
              <a:t>yc.kc.secretary@gmail.com</a:t>
            </a:r>
          </a:p>
        </p:txBody>
      </p:sp>
      <p:pic>
        <p:nvPicPr>
          <p:cNvPr id="411" name="Shape 411" descr="CNHlogo.png"/>
          <p:cNvPicPr preferRelativeResize="0"/>
          <p:nvPr/>
        </p:nvPicPr>
        <p:blipFill rotWithShape="1">
          <a:blip r:embed="rId3">
            <a:alphaModFix/>
          </a:blip>
          <a:srcRect/>
          <a:stretch/>
        </p:blipFill>
        <p:spPr>
          <a:xfrm>
            <a:off x="333958" y="106038"/>
            <a:ext cx="1419296" cy="1377025"/>
          </a:xfrm>
          <a:prstGeom prst="rect">
            <a:avLst/>
          </a:prstGeom>
          <a:noFill/>
          <a:ln>
            <a:noFill/>
          </a:ln>
        </p:spPr>
      </p:pic>
      <p:pic>
        <p:nvPicPr>
          <p:cNvPr id="412" name="Shape 412"/>
          <p:cNvPicPr preferRelativeResize="0"/>
          <p:nvPr/>
        </p:nvPicPr>
        <p:blipFill rotWithShape="1">
          <a:blip r:embed="rId4">
            <a:alphaModFix/>
          </a:blip>
          <a:srcRect/>
          <a:stretch/>
        </p:blipFill>
        <p:spPr>
          <a:xfrm>
            <a:off x="3048" y="1592504"/>
            <a:ext cx="11964097" cy="457200"/>
          </a:xfrm>
          <a:prstGeom prst="rect">
            <a:avLst/>
          </a:prstGeom>
          <a:noFill/>
          <a:ln>
            <a:noFill/>
          </a:ln>
        </p:spPr>
      </p:pic>
      <p:sp>
        <p:nvSpPr>
          <p:cNvPr id="413" name="Shape 413"/>
          <p:cNvSpPr txBox="1"/>
          <p:nvPr/>
        </p:nvSpPr>
        <p:spPr>
          <a:xfrm>
            <a:off x="455878" y="1535951"/>
            <a:ext cx="672352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a:solidFill>
                  <a:schemeClr val="lt1"/>
                </a:solidFill>
                <a:latin typeface="Century Gothic"/>
                <a:ea typeface="Century Gothic"/>
                <a:cs typeface="Century Gothic"/>
                <a:sym typeface="Century Gothic"/>
              </a:rPr>
              <a:t>Chair Reminders</a:t>
            </a:r>
          </a:p>
        </p:txBody>
      </p:sp>
      <p:pic>
        <p:nvPicPr>
          <p:cNvPr id="414" name="Shape 414"/>
          <p:cNvPicPr preferRelativeResize="0"/>
          <p:nvPr/>
        </p:nvPicPr>
        <p:blipFill rotWithShape="1">
          <a:blip r:embed="rId5">
            <a:alphaModFix/>
          </a:blip>
          <a:srcRect/>
          <a:stretch/>
        </p:blipFill>
        <p:spPr>
          <a:xfrm>
            <a:off x="6026275" y="512764"/>
            <a:ext cx="5626158" cy="56669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Shape 419"/>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a:solidFill>
                <a:schemeClr val="lt1"/>
              </a:solidFill>
              <a:latin typeface="Century Gothic"/>
              <a:ea typeface="Century Gothic"/>
              <a:cs typeface="Century Gothic"/>
              <a:sym typeface="Century Gothic"/>
            </a:endParaRPr>
          </a:p>
        </p:txBody>
      </p:sp>
      <p:sp>
        <p:nvSpPr>
          <p:cNvPr id="420" name="Shape 420"/>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a:solidFill>
                  <a:schemeClr val="lt1"/>
                </a:solidFill>
                <a:latin typeface="Century Gothic"/>
                <a:ea typeface="Century Gothic"/>
                <a:cs typeface="Century Gothic"/>
                <a:sym typeface="Century Gothic"/>
              </a:rPr>
              <a:t>CNH Division 14 Blue Robots </a:t>
            </a:r>
          </a:p>
        </p:txBody>
      </p:sp>
      <p:pic>
        <p:nvPicPr>
          <p:cNvPr id="421" name="Shape 421"/>
          <p:cNvPicPr preferRelativeResize="0"/>
          <p:nvPr/>
        </p:nvPicPr>
        <p:blipFill rotWithShape="1">
          <a:blip r:embed="rId3">
            <a:alphaModFix/>
          </a:blip>
          <a:srcRect/>
          <a:stretch/>
        </p:blipFill>
        <p:spPr>
          <a:xfrm>
            <a:off x="178248" y="2253509"/>
            <a:ext cx="1921074" cy="1921074"/>
          </a:xfrm>
          <a:prstGeom prst="rect">
            <a:avLst/>
          </a:prstGeom>
          <a:noFill/>
          <a:ln>
            <a:noFill/>
          </a:ln>
        </p:spPr>
      </p:pic>
      <p:pic>
        <p:nvPicPr>
          <p:cNvPr id="422" name="Shape 422"/>
          <p:cNvPicPr preferRelativeResize="0"/>
          <p:nvPr/>
        </p:nvPicPr>
        <p:blipFill rotWithShape="1">
          <a:blip r:embed="rId4">
            <a:alphaModFix/>
          </a:blip>
          <a:srcRect/>
          <a:stretch/>
        </p:blipFill>
        <p:spPr>
          <a:xfrm>
            <a:off x="164512" y="4417761"/>
            <a:ext cx="2244758" cy="1820674"/>
          </a:xfrm>
          <a:prstGeom prst="rect">
            <a:avLst/>
          </a:prstGeom>
          <a:noFill/>
          <a:ln>
            <a:noFill/>
          </a:ln>
        </p:spPr>
      </p:pic>
      <p:pic>
        <p:nvPicPr>
          <p:cNvPr id="423" name="Shape 423"/>
          <p:cNvPicPr preferRelativeResize="0"/>
          <p:nvPr/>
        </p:nvPicPr>
        <p:blipFill rotWithShape="1">
          <a:blip r:embed="rId5">
            <a:alphaModFix/>
          </a:blip>
          <a:srcRect/>
          <a:stretch/>
        </p:blipFill>
        <p:spPr>
          <a:xfrm>
            <a:off x="5580048" y="1767179"/>
            <a:ext cx="2515482" cy="2515482"/>
          </a:xfrm>
          <a:prstGeom prst="rect">
            <a:avLst/>
          </a:prstGeom>
          <a:noFill/>
          <a:ln>
            <a:noFill/>
          </a:ln>
        </p:spPr>
      </p:pic>
      <p:pic>
        <p:nvPicPr>
          <p:cNvPr id="424" name="Shape 424"/>
          <p:cNvPicPr preferRelativeResize="0"/>
          <p:nvPr/>
        </p:nvPicPr>
        <p:blipFill rotWithShape="1">
          <a:blip r:embed="rId6">
            <a:alphaModFix/>
          </a:blip>
          <a:srcRect/>
          <a:stretch/>
        </p:blipFill>
        <p:spPr>
          <a:xfrm>
            <a:off x="5796224" y="4188092"/>
            <a:ext cx="2096673" cy="1945436"/>
          </a:xfrm>
          <a:prstGeom prst="rect">
            <a:avLst/>
          </a:prstGeom>
          <a:noFill/>
          <a:ln>
            <a:noFill/>
          </a:ln>
        </p:spPr>
      </p:pic>
      <p:sp>
        <p:nvSpPr>
          <p:cNvPr id="425" name="Shape 425"/>
          <p:cNvSpPr txBox="1"/>
          <p:nvPr/>
        </p:nvSpPr>
        <p:spPr>
          <a:xfrm>
            <a:off x="2146912" y="2849635"/>
            <a:ext cx="3392603" cy="2862322"/>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3600" b="0" i="0" u="none" strike="noStrike" cap="none">
                <a:solidFill>
                  <a:schemeClr val="dk1"/>
                </a:solidFill>
                <a:latin typeface="Century Gothic"/>
                <a:ea typeface="Century Gothic"/>
                <a:cs typeface="Century Gothic"/>
                <a:sym typeface="Century Gothic"/>
              </a:rPr>
              <a:t>@ychskeyclub</a:t>
            </a:r>
          </a:p>
          <a:p>
            <a:pPr marL="0" marR="0" lvl="0" indent="0" algn="ctr" rtl="0">
              <a:lnSpc>
                <a:spcPct val="100000"/>
              </a:lnSpc>
              <a:spcBef>
                <a:spcPts val="0"/>
              </a:spcBef>
              <a:spcAft>
                <a:spcPts val="0"/>
              </a:spcAft>
              <a:buClr>
                <a:srgbClr val="000000"/>
              </a:buClr>
              <a:buFont typeface="Arial"/>
              <a:buNone/>
            </a:pPr>
            <a:endParaRPr sz="3600" b="0" i="0" u="none" strike="noStrike" cap="none">
              <a:solidFill>
                <a:schemeClr val="dk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Font typeface="Arial"/>
              <a:buNone/>
            </a:pPr>
            <a:endParaRPr sz="3600" b="0" i="0" u="none" strike="noStrike" cap="none">
              <a:solidFill>
                <a:schemeClr val="dk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Font typeface="Arial"/>
              <a:buNone/>
            </a:pPr>
            <a:endParaRPr sz="3600" b="0" i="0" u="none" strike="noStrike" cap="none">
              <a:solidFill>
                <a:schemeClr val="dk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chemeClr val="dk1"/>
              </a:buClr>
              <a:buSzPct val="25000"/>
              <a:buFont typeface="Century Gothic"/>
              <a:buNone/>
            </a:pPr>
            <a:r>
              <a:rPr lang="en-US" sz="3600" b="0" i="0" u="none" strike="noStrike" cap="none">
                <a:solidFill>
                  <a:schemeClr val="dk1"/>
                </a:solidFill>
                <a:latin typeface="Century Gothic"/>
                <a:ea typeface="Century Gothic"/>
                <a:cs typeface="Century Gothic"/>
                <a:sym typeface="Century Gothic"/>
              </a:rPr>
              <a:t>@ychskc</a:t>
            </a:r>
          </a:p>
        </p:txBody>
      </p:sp>
      <p:sp>
        <p:nvSpPr>
          <p:cNvPr id="426" name="Shape 426"/>
          <p:cNvSpPr txBox="1"/>
          <p:nvPr/>
        </p:nvSpPr>
        <p:spPr>
          <a:xfrm>
            <a:off x="7876920" y="2853425"/>
            <a:ext cx="4012771" cy="3970318"/>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3600" b="0" i="0" u="none" strike="noStrike" cap="none">
                <a:solidFill>
                  <a:schemeClr val="dk1"/>
                </a:solidFill>
                <a:latin typeface="Century Gothic"/>
                <a:ea typeface="Century Gothic"/>
                <a:cs typeface="Century Gothic"/>
                <a:sym typeface="Century Gothic"/>
              </a:rPr>
              <a:t>http://goo.gl/XOOn4e</a:t>
            </a:r>
          </a:p>
          <a:p>
            <a:pPr marL="0" marR="0" lvl="0" indent="0" algn="ctr" rtl="0">
              <a:lnSpc>
                <a:spcPct val="100000"/>
              </a:lnSpc>
              <a:spcBef>
                <a:spcPts val="0"/>
              </a:spcBef>
              <a:spcAft>
                <a:spcPts val="0"/>
              </a:spcAft>
              <a:buClr>
                <a:srgbClr val="000000"/>
              </a:buClr>
              <a:buFont typeface="Arial"/>
              <a:buNone/>
            </a:pPr>
            <a:endParaRPr sz="3600" b="0" i="0" u="none" strike="noStrike" cap="none">
              <a:solidFill>
                <a:schemeClr val="dk1"/>
              </a:solidFill>
              <a:latin typeface="Century Gothic"/>
              <a:ea typeface="Century Gothic"/>
              <a:cs typeface="Century Gothic"/>
              <a:sym typeface="Century Gothic"/>
            </a:endParaRPr>
          </a:p>
          <a:p>
            <a:pPr marL="457200" marR="0" lvl="1" indent="0" algn="l" rtl="0">
              <a:lnSpc>
                <a:spcPct val="100000"/>
              </a:lnSpc>
              <a:spcBef>
                <a:spcPts val="0"/>
              </a:spcBef>
              <a:spcAft>
                <a:spcPts val="0"/>
              </a:spcAft>
              <a:buClr>
                <a:schemeClr val="dk1"/>
              </a:buClr>
              <a:buSzPct val="25000"/>
              <a:buFont typeface="Century Gothic"/>
              <a:buNone/>
            </a:pPr>
            <a:r>
              <a:rPr lang="en-US" sz="3600" b="0" i="0" u="none" strike="noStrike" cap="none">
                <a:solidFill>
                  <a:schemeClr val="dk1"/>
                </a:solidFill>
                <a:latin typeface="Century Gothic"/>
                <a:ea typeface="Century Gothic"/>
                <a:cs typeface="Century Gothic"/>
                <a:sym typeface="Century Gothic"/>
              </a:rPr>
              <a:t>Enter #: 81010</a:t>
            </a:r>
          </a:p>
          <a:p>
            <a:pPr marL="457200" marR="0" lvl="1" indent="0" algn="l" rtl="0">
              <a:lnSpc>
                <a:spcPct val="100000"/>
              </a:lnSpc>
              <a:spcBef>
                <a:spcPts val="0"/>
              </a:spcBef>
              <a:spcAft>
                <a:spcPts val="0"/>
              </a:spcAft>
              <a:buClr>
                <a:schemeClr val="dk1"/>
              </a:buClr>
              <a:buSzPct val="25000"/>
              <a:buFont typeface="Century Gothic"/>
              <a:buNone/>
            </a:pPr>
            <a:r>
              <a:rPr lang="en-US" sz="3600" b="0" i="0" u="none" strike="noStrike" cap="none">
                <a:solidFill>
                  <a:schemeClr val="dk1"/>
                </a:solidFill>
                <a:latin typeface="Century Gothic"/>
                <a:ea typeface="Century Gothic"/>
                <a:cs typeface="Century Gothic"/>
                <a:sym typeface="Century Gothic"/>
              </a:rPr>
              <a:t>Text: @yckc</a:t>
            </a:r>
          </a:p>
          <a:p>
            <a:pPr marL="0" marR="0" lvl="0" indent="0" algn="ctr" rtl="0">
              <a:lnSpc>
                <a:spcPct val="100000"/>
              </a:lnSpc>
              <a:spcBef>
                <a:spcPts val="0"/>
              </a:spcBef>
              <a:spcAft>
                <a:spcPts val="0"/>
              </a:spcAft>
              <a:buClr>
                <a:schemeClr val="dk1"/>
              </a:buClr>
              <a:buSzPct val="25000"/>
              <a:buFont typeface="Century Gothic"/>
              <a:buNone/>
            </a:pPr>
            <a:r>
              <a:rPr lang="en-US" sz="3600" b="0" i="0" u="none" strike="noStrike" cap="none">
                <a:solidFill>
                  <a:schemeClr val="dk1"/>
                </a:solidFill>
                <a:latin typeface="Century Gothic"/>
                <a:ea typeface="Century Gothic"/>
                <a:cs typeface="Century Gothic"/>
                <a:sym typeface="Century Gothic"/>
              </a:rPr>
              <a:t> </a:t>
            </a:r>
          </a:p>
          <a:p>
            <a:pPr marL="0" marR="0" lvl="0" indent="0" algn="ctr" rtl="0">
              <a:lnSpc>
                <a:spcPct val="100000"/>
              </a:lnSpc>
              <a:spcBef>
                <a:spcPts val="0"/>
              </a:spcBef>
              <a:spcAft>
                <a:spcPts val="0"/>
              </a:spcAft>
              <a:buClr>
                <a:srgbClr val="000000"/>
              </a:buClr>
              <a:buFont typeface="Arial"/>
              <a:buNone/>
            </a:pPr>
            <a:endParaRPr sz="3600" b="0" i="0" u="none" strike="noStrike" cap="none">
              <a:solidFill>
                <a:schemeClr val="dk1"/>
              </a:solidFill>
              <a:latin typeface="Century Gothic"/>
              <a:ea typeface="Century Gothic"/>
              <a:cs typeface="Century Gothic"/>
              <a:sym typeface="Century Gothic"/>
            </a:endParaRPr>
          </a:p>
        </p:txBody>
      </p:sp>
      <p:pic>
        <p:nvPicPr>
          <p:cNvPr id="427" name="Shape 427" descr="CNHlogo.png"/>
          <p:cNvPicPr preferRelativeResize="0"/>
          <p:nvPr/>
        </p:nvPicPr>
        <p:blipFill rotWithShape="1">
          <a:blip r:embed="rId7">
            <a:alphaModFix/>
          </a:blip>
          <a:srcRect/>
          <a:stretch/>
        </p:blipFill>
        <p:spPr>
          <a:xfrm>
            <a:off x="265473" y="89018"/>
            <a:ext cx="1419296" cy="1377025"/>
          </a:xfrm>
          <a:prstGeom prst="rect">
            <a:avLst/>
          </a:prstGeom>
          <a:noFill/>
          <a:ln>
            <a:noFill/>
          </a:ln>
        </p:spPr>
      </p:pic>
      <p:pic>
        <p:nvPicPr>
          <p:cNvPr id="428" name="Shape 428"/>
          <p:cNvPicPr preferRelativeResize="0"/>
          <p:nvPr/>
        </p:nvPicPr>
        <p:blipFill rotWithShape="1">
          <a:blip r:embed="rId8">
            <a:alphaModFix/>
          </a:blip>
          <a:srcRect/>
          <a:stretch/>
        </p:blipFill>
        <p:spPr>
          <a:xfrm>
            <a:off x="0" y="1592504"/>
            <a:ext cx="11967088" cy="457200"/>
          </a:xfrm>
          <a:prstGeom prst="rect">
            <a:avLst/>
          </a:prstGeom>
          <a:noFill/>
          <a:ln>
            <a:noFill/>
          </a:ln>
        </p:spPr>
      </p:pic>
      <p:sp>
        <p:nvSpPr>
          <p:cNvPr id="429" name="Shape 429"/>
          <p:cNvSpPr txBox="1"/>
          <p:nvPr/>
        </p:nvSpPr>
        <p:spPr>
          <a:xfrm>
            <a:off x="615993" y="1556951"/>
            <a:ext cx="672352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a:solidFill>
                  <a:schemeClr val="lt1"/>
                </a:solidFill>
                <a:latin typeface="Century Gothic"/>
                <a:ea typeface="Century Gothic"/>
                <a:cs typeface="Century Gothic"/>
                <a:sym typeface="Century Gothic"/>
              </a:rPr>
              <a:t>Social Media</a:t>
            </a:r>
          </a:p>
        </p:txBody>
      </p:sp>
      <p:pic>
        <p:nvPicPr>
          <p:cNvPr id="430" name="Shape 430"/>
          <p:cNvPicPr preferRelativeResize="0"/>
          <p:nvPr/>
        </p:nvPicPr>
        <p:blipFill rotWithShape="1">
          <a:blip r:embed="rId9">
            <a:alphaModFix/>
          </a:blip>
          <a:srcRect/>
          <a:stretch/>
        </p:blipFill>
        <p:spPr>
          <a:xfrm>
            <a:off x="6095999" y="495743"/>
            <a:ext cx="5626158" cy="56669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Shape 435"/>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a:solidFill>
                <a:schemeClr val="lt1"/>
              </a:solidFill>
              <a:latin typeface="Century Gothic"/>
              <a:ea typeface="Century Gothic"/>
              <a:cs typeface="Century Gothic"/>
              <a:sym typeface="Century Gothic"/>
            </a:endParaRPr>
          </a:p>
        </p:txBody>
      </p:sp>
      <p:sp>
        <p:nvSpPr>
          <p:cNvPr id="436" name="Shape 436"/>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a:solidFill>
                  <a:schemeClr val="lt1"/>
                </a:solidFill>
                <a:latin typeface="Century Gothic"/>
                <a:ea typeface="Century Gothic"/>
                <a:cs typeface="Century Gothic"/>
                <a:sym typeface="Century Gothic"/>
              </a:rPr>
              <a:t>CNH Division 14 Blue Robots </a:t>
            </a:r>
          </a:p>
        </p:txBody>
      </p:sp>
      <p:pic>
        <p:nvPicPr>
          <p:cNvPr id="437" name="Shape 437" descr="CNHlogo.png"/>
          <p:cNvPicPr preferRelativeResize="0"/>
          <p:nvPr/>
        </p:nvPicPr>
        <p:blipFill rotWithShape="1">
          <a:blip r:embed="rId3">
            <a:alphaModFix/>
          </a:blip>
          <a:srcRect/>
          <a:stretch/>
        </p:blipFill>
        <p:spPr>
          <a:xfrm>
            <a:off x="259080" y="224186"/>
            <a:ext cx="1419296" cy="1377025"/>
          </a:xfrm>
          <a:prstGeom prst="rect">
            <a:avLst/>
          </a:prstGeom>
          <a:noFill/>
          <a:ln>
            <a:noFill/>
          </a:ln>
        </p:spPr>
      </p:pic>
      <p:sp>
        <p:nvSpPr>
          <p:cNvPr id="438" name="Shape 438"/>
          <p:cNvSpPr txBox="1"/>
          <p:nvPr/>
        </p:nvSpPr>
        <p:spPr>
          <a:xfrm>
            <a:off x="494866" y="3128257"/>
            <a:ext cx="8414682" cy="1754326"/>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6000" b="1" i="0" u="none" strike="noStrike" cap="none">
                <a:solidFill>
                  <a:schemeClr val="dk1"/>
                </a:solidFill>
                <a:latin typeface="Century Gothic"/>
                <a:ea typeface="Century Gothic"/>
                <a:cs typeface="Century Gothic"/>
                <a:sym typeface="Century Gothic"/>
              </a:rPr>
              <a:t>WEBSITE</a:t>
            </a:r>
          </a:p>
          <a:p>
            <a:pPr marL="0" marR="0" lvl="0" indent="0" algn="ctr" rtl="0">
              <a:lnSpc>
                <a:spcPct val="100000"/>
              </a:lnSpc>
              <a:spcBef>
                <a:spcPts val="0"/>
              </a:spcBef>
              <a:spcAft>
                <a:spcPts val="0"/>
              </a:spcAft>
              <a:buClr>
                <a:schemeClr val="dk1"/>
              </a:buClr>
              <a:buSzPct val="25000"/>
              <a:buFont typeface="Century Gothic"/>
              <a:buNone/>
            </a:pPr>
            <a:r>
              <a:rPr lang="en-US" sz="4800" b="0" i="0" u="none" strike="noStrike" cap="none">
                <a:solidFill>
                  <a:schemeClr val="dk1"/>
                </a:solidFill>
                <a:latin typeface="Century Gothic"/>
                <a:ea typeface="Century Gothic"/>
                <a:cs typeface="Century Gothic"/>
                <a:sym typeface="Century Gothic"/>
              </a:rPr>
              <a:t>ychskeyclub14.weebly.com</a:t>
            </a:r>
          </a:p>
        </p:txBody>
      </p:sp>
      <p:pic>
        <p:nvPicPr>
          <p:cNvPr id="439" name="Shape 439" descr="Screen Shot 2015-08-24 at 7.11.41 PM.png"/>
          <p:cNvPicPr preferRelativeResize="0"/>
          <p:nvPr/>
        </p:nvPicPr>
        <p:blipFill rotWithShape="1">
          <a:blip r:embed="rId4">
            <a:alphaModFix/>
          </a:blip>
          <a:srcRect/>
          <a:stretch/>
        </p:blipFill>
        <p:spPr>
          <a:xfrm>
            <a:off x="9415977" y="2062460"/>
            <a:ext cx="2044620" cy="4253526"/>
          </a:xfrm>
          <a:prstGeom prst="rect">
            <a:avLst/>
          </a:prstGeom>
          <a:noFill/>
          <a:ln>
            <a:noFill/>
          </a:ln>
        </p:spPr>
      </p:pic>
      <p:pic>
        <p:nvPicPr>
          <p:cNvPr id="440" name="Shape 440"/>
          <p:cNvPicPr preferRelativeResize="0"/>
          <p:nvPr/>
        </p:nvPicPr>
        <p:blipFill rotWithShape="1">
          <a:blip r:embed="rId5">
            <a:alphaModFix/>
          </a:blip>
          <a:srcRect/>
          <a:stretch/>
        </p:blipFill>
        <p:spPr>
          <a:xfrm>
            <a:off x="6096000" y="508991"/>
            <a:ext cx="5626158" cy="566693"/>
          </a:xfrm>
          <a:prstGeom prst="rect">
            <a:avLst/>
          </a:prstGeom>
          <a:noFill/>
          <a:ln>
            <a:noFill/>
          </a:ln>
        </p:spPr>
      </p:pic>
      <p:pic>
        <p:nvPicPr>
          <p:cNvPr id="441" name="Shape 441"/>
          <p:cNvPicPr preferRelativeResize="0"/>
          <p:nvPr/>
        </p:nvPicPr>
        <p:blipFill rotWithShape="1">
          <a:blip r:embed="rId6">
            <a:alphaModFix/>
          </a:blip>
          <a:srcRect/>
          <a:stretch/>
        </p:blipFill>
        <p:spPr>
          <a:xfrm>
            <a:off x="0" y="1564800"/>
            <a:ext cx="12192000" cy="457200"/>
          </a:xfrm>
          <a:prstGeom prst="rect">
            <a:avLst/>
          </a:prstGeom>
          <a:noFill/>
          <a:ln>
            <a:noFill/>
          </a:ln>
        </p:spPr>
      </p:pic>
      <p:sp>
        <p:nvSpPr>
          <p:cNvPr id="442" name="Shape 442"/>
          <p:cNvSpPr/>
          <p:nvPr/>
        </p:nvSpPr>
        <p:spPr>
          <a:xfrm>
            <a:off x="607532" y="1524340"/>
            <a:ext cx="267375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a:solidFill>
                  <a:schemeClr val="lt1"/>
                </a:solidFill>
                <a:latin typeface="Century Gothic"/>
                <a:ea typeface="Century Gothic"/>
                <a:cs typeface="Century Gothic"/>
                <a:sym typeface="Century Gothic"/>
              </a:rPr>
              <a:t>Social Media</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Shape 447"/>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a:solidFill>
                <a:schemeClr val="lt1"/>
              </a:solidFill>
              <a:latin typeface="Century Gothic"/>
              <a:ea typeface="Century Gothic"/>
              <a:cs typeface="Century Gothic"/>
              <a:sym typeface="Century Gothic"/>
            </a:endParaRPr>
          </a:p>
        </p:txBody>
      </p:sp>
      <p:sp>
        <p:nvSpPr>
          <p:cNvPr id="448" name="Shape 448"/>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a:solidFill>
                  <a:schemeClr val="lt1"/>
                </a:solidFill>
                <a:latin typeface="Century Gothic"/>
                <a:ea typeface="Century Gothic"/>
                <a:cs typeface="Century Gothic"/>
                <a:sym typeface="Century Gothic"/>
              </a:rPr>
              <a:t>CNH Division 14 Blue Robots </a:t>
            </a:r>
          </a:p>
        </p:txBody>
      </p:sp>
      <p:pic>
        <p:nvPicPr>
          <p:cNvPr id="449" name="Shape 449"/>
          <p:cNvPicPr preferRelativeResize="0"/>
          <p:nvPr/>
        </p:nvPicPr>
        <p:blipFill rotWithShape="1">
          <a:blip r:embed="rId3">
            <a:alphaModFix/>
          </a:blip>
          <a:srcRect/>
          <a:stretch/>
        </p:blipFill>
        <p:spPr>
          <a:xfrm>
            <a:off x="3048" y="1592504"/>
            <a:ext cx="11964097" cy="457200"/>
          </a:xfrm>
          <a:prstGeom prst="rect">
            <a:avLst/>
          </a:prstGeom>
          <a:noFill/>
          <a:ln>
            <a:noFill/>
          </a:ln>
        </p:spPr>
      </p:pic>
      <p:pic>
        <p:nvPicPr>
          <p:cNvPr id="450" name="Shape 450" descr="CNHlogo.png"/>
          <p:cNvPicPr preferRelativeResize="0"/>
          <p:nvPr/>
        </p:nvPicPr>
        <p:blipFill rotWithShape="1">
          <a:blip r:embed="rId4">
            <a:alphaModFix/>
          </a:blip>
          <a:srcRect/>
          <a:stretch/>
        </p:blipFill>
        <p:spPr>
          <a:xfrm>
            <a:off x="310613" y="106272"/>
            <a:ext cx="1419296" cy="1377025"/>
          </a:xfrm>
          <a:prstGeom prst="rect">
            <a:avLst/>
          </a:prstGeom>
          <a:noFill/>
          <a:ln>
            <a:noFill/>
          </a:ln>
        </p:spPr>
      </p:pic>
      <p:sp>
        <p:nvSpPr>
          <p:cNvPr id="451" name="Shape 451"/>
          <p:cNvSpPr txBox="1"/>
          <p:nvPr/>
        </p:nvSpPr>
        <p:spPr>
          <a:xfrm rot="-275516">
            <a:off x="1915886" y="2548728"/>
            <a:ext cx="10276114" cy="1015663"/>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6000" b="0" i="0" u="none" strike="noStrike" cap="none">
                <a:solidFill>
                  <a:schemeClr val="dk1"/>
                </a:solidFill>
                <a:latin typeface="Century Gothic"/>
                <a:ea typeface="Century Gothic"/>
                <a:cs typeface="Century Gothic"/>
                <a:sym typeface="Century Gothic"/>
              </a:rPr>
              <a:t>Questions?</a:t>
            </a:r>
          </a:p>
        </p:txBody>
      </p:sp>
      <p:sp>
        <p:nvSpPr>
          <p:cNvPr id="452" name="Shape 452"/>
          <p:cNvSpPr txBox="1"/>
          <p:nvPr/>
        </p:nvSpPr>
        <p:spPr>
          <a:xfrm rot="-1039518">
            <a:off x="138734" y="2902093"/>
            <a:ext cx="5528706" cy="83099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entury Gothic"/>
              <a:buNone/>
            </a:pPr>
            <a:r>
              <a:rPr lang="en-US" sz="4800" b="0" i="0" u="none" strike="noStrike" cap="none">
                <a:solidFill>
                  <a:schemeClr val="dk1"/>
                </a:solidFill>
                <a:latin typeface="Century Gothic"/>
                <a:ea typeface="Century Gothic"/>
                <a:cs typeface="Century Gothic"/>
                <a:sym typeface="Century Gothic"/>
              </a:rPr>
              <a:t>Compliments?</a:t>
            </a:r>
          </a:p>
        </p:txBody>
      </p:sp>
      <p:sp>
        <p:nvSpPr>
          <p:cNvPr id="453" name="Shape 453"/>
          <p:cNvSpPr txBox="1"/>
          <p:nvPr/>
        </p:nvSpPr>
        <p:spPr>
          <a:xfrm rot="949827">
            <a:off x="8975245" y="4016190"/>
            <a:ext cx="3137725" cy="1015663"/>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entury Gothic"/>
              <a:buNone/>
            </a:pPr>
            <a:r>
              <a:rPr lang="en-US" sz="6000" b="0" i="0" u="none" strike="noStrike" cap="none">
                <a:solidFill>
                  <a:schemeClr val="dk1"/>
                </a:solidFill>
                <a:latin typeface="Century Gothic"/>
                <a:ea typeface="Century Gothic"/>
                <a:cs typeface="Century Gothic"/>
                <a:sym typeface="Century Gothic"/>
              </a:rPr>
              <a:t>Jokes? </a:t>
            </a:r>
          </a:p>
        </p:txBody>
      </p:sp>
      <p:sp>
        <p:nvSpPr>
          <p:cNvPr id="454" name="Shape 454"/>
          <p:cNvSpPr txBox="1"/>
          <p:nvPr/>
        </p:nvSpPr>
        <p:spPr>
          <a:xfrm rot="487793">
            <a:off x="5543536" y="4828917"/>
            <a:ext cx="3829594" cy="1107996"/>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4800" b="0" i="0" u="none" strike="noStrike" cap="none">
                <a:solidFill>
                  <a:schemeClr val="dk1"/>
                </a:solidFill>
                <a:latin typeface="Century Gothic"/>
                <a:ea typeface="Century Gothic"/>
                <a:cs typeface="Century Gothic"/>
                <a:sym typeface="Century Gothic"/>
              </a:rPr>
              <a:t>Comments?</a:t>
            </a:r>
          </a:p>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a:ea typeface="Calibri"/>
              <a:cs typeface="Calibri"/>
              <a:sym typeface="Calibri"/>
            </a:endParaRPr>
          </a:p>
        </p:txBody>
      </p:sp>
      <p:sp>
        <p:nvSpPr>
          <p:cNvPr id="455" name="Shape 455"/>
          <p:cNvSpPr/>
          <p:nvPr/>
        </p:nvSpPr>
        <p:spPr>
          <a:xfrm rot="-549770">
            <a:off x="1774752" y="4688959"/>
            <a:ext cx="2895745" cy="707886"/>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4000" b="0" i="0" u="none" strike="noStrike" cap="none">
                <a:solidFill>
                  <a:schemeClr val="dk1"/>
                </a:solidFill>
                <a:latin typeface="Century Gothic"/>
                <a:ea typeface="Century Gothic"/>
                <a:cs typeface="Century Gothic"/>
                <a:sym typeface="Century Gothic"/>
              </a:rPr>
              <a:t>Concerns?</a:t>
            </a:r>
          </a:p>
        </p:txBody>
      </p:sp>
      <p:pic>
        <p:nvPicPr>
          <p:cNvPr id="456" name="Shape 456"/>
          <p:cNvPicPr preferRelativeResize="0"/>
          <p:nvPr/>
        </p:nvPicPr>
        <p:blipFill rotWithShape="1">
          <a:blip r:embed="rId5">
            <a:alphaModFix/>
          </a:blip>
          <a:srcRect/>
          <a:stretch/>
        </p:blipFill>
        <p:spPr>
          <a:xfrm>
            <a:off x="6096000" y="512997"/>
            <a:ext cx="5626158" cy="56669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a:solidFill>
                <a:schemeClr val="lt1"/>
              </a:solidFill>
              <a:latin typeface="Century Gothic"/>
              <a:ea typeface="Century Gothic"/>
              <a:cs typeface="Century Gothic"/>
              <a:sym typeface="Century Gothic"/>
            </a:endParaRPr>
          </a:p>
        </p:txBody>
      </p:sp>
      <p:sp>
        <p:nvSpPr>
          <p:cNvPr id="114" name="Shape 114"/>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a:solidFill>
                  <a:schemeClr val="lt1"/>
                </a:solidFill>
                <a:latin typeface="Century Gothic"/>
                <a:ea typeface="Century Gothic"/>
                <a:cs typeface="Century Gothic"/>
                <a:sym typeface="Century Gothic"/>
              </a:rPr>
              <a:t>CNH Division 14 Blue Robots </a:t>
            </a:r>
          </a:p>
        </p:txBody>
      </p:sp>
      <p:sp>
        <p:nvSpPr>
          <p:cNvPr id="115" name="Shape 115"/>
          <p:cNvSpPr txBox="1"/>
          <p:nvPr/>
        </p:nvSpPr>
        <p:spPr>
          <a:xfrm>
            <a:off x="470165" y="2833681"/>
            <a:ext cx="11116070" cy="2308324"/>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571500" indent="-571500" algn="ctr">
              <a:buClr>
                <a:schemeClr val="dk1"/>
              </a:buClr>
              <a:buSzPct val="100000"/>
              <a:buFont typeface="Arial"/>
              <a:buChar char="•"/>
            </a:pPr>
            <a:r>
              <a:rPr lang="en-US" sz="5400" b="1" dirty="0" smtClean="0"/>
              <a:t>Division Council/Spirit Meeting</a:t>
            </a:r>
          </a:p>
          <a:p>
            <a:pPr marL="571500" indent="-571500" algn="ctr">
              <a:buClr>
                <a:schemeClr val="dk1"/>
              </a:buClr>
              <a:buSzPct val="100000"/>
              <a:buFont typeface="Arial"/>
              <a:buChar char="•"/>
            </a:pPr>
            <a:r>
              <a:rPr lang="en-US" sz="5400" b="1" dirty="0" smtClean="0"/>
              <a:t>Fall Festival</a:t>
            </a:r>
            <a:endParaRPr lang="en-US" sz="5400" b="1" dirty="0"/>
          </a:p>
        </p:txBody>
      </p:sp>
      <p:pic>
        <p:nvPicPr>
          <p:cNvPr id="116" name="Shape 116"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117" name="Shape 117"/>
          <p:cNvPicPr preferRelativeResize="0"/>
          <p:nvPr/>
        </p:nvPicPr>
        <p:blipFill rotWithShape="1">
          <a:blip r:embed="rId4">
            <a:alphaModFix/>
          </a:blip>
          <a:srcRect/>
          <a:stretch/>
        </p:blipFill>
        <p:spPr>
          <a:xfrm>
            <a:off x="3048" y="1595631"/>
            <a:ext cx="11964097" cy="457200"/>
          </a:xfrm>
          <a:prstGeom prst="rect">
            <a:avLst/>
          </a:prstGeom>
          <a:noFill/>
          <a:ln>
            <a:noFill/>
          </a:ln>
        </p:spPr>
      </p:pic>
      <p:sp>
        <p:nvSpPr>
          <p:cNvPr id="118" name="Shape 118"/>
          <p:cNvSpPr txBox="1"/>
          <p:nvPr/>
        </p:nvSpPr>
        <p:spPr>
          <a:xfrm>
            <a:off x="470165" y="1559494"/>
            <a:ext cx="672352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a:solidFill>
                  <a:schemeClr val="lt1"/>
                </a:solidFill>
                <a:latin typeface="Century Gothic"/>
                <a:ea typeface="Century Gothic"/>
                <a:cs typeface="Century Gothic"/>
                <a:sym typeface="Century Gothic"/>
              </a:rPr>
              <a:t>Recap Events</a:t>
            </a:r>
          </a:p>
        </p:txBody>
      </p:sp>
      <p:pic>
        <p:nvPicPr>
          <p:cNvPr id="119" name="Shape 119"/>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a:solidFill>
                <a:schemeClr val="lt1"/>
              </a:solidFill>
              <a:latin typeface="Century Gothic"/>
              <a:ea typeface="Century Gothic"/>
              <a:cs typeface="Century Gothic"/>
              <a:sym typeface="Century Gothic"/>
            </a:endParaRPr>
          </a:p>
        </p:txBody>
      </p:sp>
      <p:sp>
        <p:nvSpPr>
          <p:cNvPr id="137" name="Shape 137"/>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a:solidFill>
                  <a:schemeClr val="lt1"/>
                </a:solidFill>
                <a:latin typeface="Century Gothic"/>
                <a:ea typeface="Century Gothic"/>
                <a:cs typeface="Century Gothic"/>
                <a:sym typeface="Century Gothic"/>
              </a:rPr>
              <a:t>CNH Division 14 Blue Robots </a:t>
            </a:r>
          </a:p>
        </p:txBody>
      </p:sp>
      <p:sp>
        <p:nvSpPr>
          <p:cNvPr id="138" name="Shape 138"/>
          <p:cNvSpPr txBox="1"/>
          <p:nvPr/>
        </p:nvSpPr>
        <p:spPr>
          <a:xfrm>
            <a:off x="1347787" y="2562468"/>
            <a:ext cx="9496425" cy="3293209"/>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3600" b="1" i="0" u="none" strike="noStrike" cap="none">
                <a:solidFill>
                  <a:schemeClr val="dk1"/>
                </a:solidFill>
                <a:latin typeface="Century Gothic"/>
                <a:ea typeface="Century Gothic"/>
                <a:cs typeface="Century Gothic"/>
                <a:sym typeface="Century Gothic"/>
              </a:rPr>
              <a:t>SAVE THE DATES! </a:t>
            </a:r>
            <a:r>
              <a:rPr lang="en-US" sz="2800" b="1" i="0" u="none" strike="noStrike" cap="none">
                <a:solidFill>
                  <a:schemeClr val="dk1"/>
                </a:solidFill>
                <a:latin typeface="Century Gothic"/>
                <a:ea typeface="Century Gothic"/>
                <a:cs typeface="Century Gothic"/>
                <a:sym typeface="Century Gothic"/>
              </a:rPr>
              <a:t>Major Events!</a:t>
            </a:r>
          </a:p>
          <a:p>
            <a:pPr marL="0" marR="0" lvl="0" indent="0" algn="ctr" rtl="0">
              <a:lnSpc>
                <a:spcPct val="100000"/>
              </a:lnSpc>
              <a:spcBef>
                <a:spcPts val="0"/>
              </a:spcBef>
              <a:spcAft>
                <a:spcPts val="0"/>
              </a:spcAft>
              <a:buClr>
                <a:srgbClr val="000000"/>
              </a:buClr>
              <a:buFont typeface="Arial"/>
              <a:buNone/>
            </a:pPr>
            <a:endParaRPr sz="2800" b="1" i="0" u="none" strike="noStrike" cap="none">
              <a:solidFill>
                <a:schemeClr val="dk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chemeClr val="dk1"/>
              </a:buClr>
              <a:buSzPct val="25000"/>
              <a:buFont typeface="Century Gothic"/>
              <a:buNone/>
            </a:pPr>
            <a:r>
              <a:rPr lang="en-US" sz="2400" b="1" i="0" u="none" strike="noStrike" cap="none">
                <a:solidFill>
                  <a:schemeClr val="dk1"/>
                </a:solidFill>
                <a:latin typeface="Century Gothic"/>
                <a:ea typeface="Century Gothic"/>
                <a:cs typeface="Century Gothic"/>
                <a:sym typeface="Century Gothic"/>
              </a:rPr>
              <a:t>NEXT EVENT</a:t>
            </a:r>
            <a:r>
              <a:rPr lang="en-US" sz="2400" b="0" i="1" u="none" strike="noStrike" cap="none">
                <a:solidFill>
                  <a:schemeClr val="dk1"/>
                </a:solidFill>
                <a:latin typeface="Century Gothic"/>
                <a:ea typeface="Century Gothic"/>
                <a:cs typeface="Century Gothic"/>
                <a:sym typeface="Century Gothic"/>
              </a:rPr>
              <a:t>: Fall Rally North – October 21</a:t>
            </a:r>
            <a:r>
              <a:rPr lang="en-US" sz="2400" b="0" i="1" u="none" strike="noStrike" cap="none" baseline="30000">
                <a:solidFill>
                  <a:schemeClr val="dk1"/>
                </a:solidFill>
                <a:latin typeface="Century Gothic"/>
                <a:ea typeface="Century Gothic"/>
                <a:cs typeface="Century Gothic"/>
                <a:sym typeface="Century Gothic"/>
              </a:rPr>
              <a:t>st</a:t>
            </a:r>
          </a:p>
          <a:p>
            <a:pPr marL="0" marR="0" lvl="0" indent="0" algn="ctr" rtl="0">
              <a:lnSpc>
                <a:spcPct val="100000"/>
              </a:lnSpc>
              <a:spcBef>
                <a:spcPts val="0"/>
              </a:spcBef>
              <a:spcAft>
                <a:spcPts val="0"/>
              </a:spcAft>
              <a:buClr>
                <a:schemeClr val="dk1"/>
              </a:buClr>
              <a:buSzPct val="25000"/>
              <a:buFont typeface="Century Gothic"/>
              <a:buNone/>
            </a:pPr>
            <a:r>
              <a:rPr lang="en-US" sz="2400" b="0" i="1" u="none" strike="noStrike" cap="none">
                <a:solidFill>
                  <a:schemeClr val="dk1"/>
                </a:solidFill>
                <a:latin typeface="Century Gothic"/>
                <a:ea typeface="Century Gothic"/>
                <a:cs typeface="Century Gothic"/>
                <a:sym typeface="Century Gothic"/>
              </a:rPr>
              <a:t>Candidate Training Conference </a:t>
            </a:r>
            <a:r>
              <a:rPr lang="en-US" sz="2400" b="1" i="1" u="none" strike="noStrike" cap="none">
                <a:solidFill>
                  <a:schemeClr val="dk1"/>
                </a:solidFill>
                <a:latin typeface="Century Gothic"/>
                <a:ea typeface="Century Gothic"/>
                <a:cs typeface="Century Gothic"/>
                <a:sym typeface="Century Gothic"/>
              </a:rPr>
              <a:t>(CTC) </a:t>
            </a:r>
            <a:r>
              <a:rPr lang="en-US" sz="2400" b="0" i="1" u="none" strike="noStrike" cap="none">
                <a:solidFill>
                  <a:schemeClr val="dk1"/>
                </a:solidFill>
                <a:latin typeface="Century Gothic"/>
                <a:ea typeface="Century Gothic"/>
                <a:cs typeface="Century Gothic"/>
                <a:sym typeface="Century Gothic"/>
              </a:rPr>
              <a:t>– December 9</a:t>
            </a:r>
            <a:r>
              <a:rPr lang="en-US" sz="2400" b="0" i="1" u="none" strike="noStrike" cap="none" baseline="30000">
                <a:solidFill>
                  <a:schemeClr val="dk1"/>
                </a:solidFill>
                <a:latin typeface="Century Gothic"/>
                <a:ea typeface="Century Gothic"/>
                <a:cs typeface="Century Gothic"/>
                <a:sym typeface="Century Gothic"/>
              </a:rPr>
              <a:t>th</a:t>
            </a:r>
          </a:p>
          <a:p>
            <a:pPr marL="0" marR="0" lvl="0" indent="0" algn="ctr" rtl="0">
              <a:lnSpc>
                <a:spcPct val="100000"/>
              </a:lnSpc>
              <a:spcBef>
                <a:spcPts val="0"/>
              </a:spcBef>
              <a:spcAft>
                <a:spcPts val="0"/>
              </a:spcAft>
              <a:buClr>
                <a:schemeClr val="dk1"/>
              </a:buClr>
              <a:buSzPct val="25000"/>
              <a:buFont typeface="Century Gothic"/>
              <a:buNone/>
            </a:pPr>
            <a:r>
              <a:rPr lang="en-US" sz="2400" b="0" i="1" u="none" strike="noStrike" cap="none">
                <a:solidFill>
                  <a:schemeClr val="dk1"/>
                </a:solidFill>
                <a:latin typeface="Century Gothic"/>
                <a:ea typeface="Century Gothic"/>
                <a:cs typeface="Century Gothic"/>
                <a:sym typeface="Century Gothic"/>
              </a:rPr>
              <a:t>District Officer Candidate Training Conference </a:t>
            </a:r>
            <a:r>
              <a:rPr lang="en-US" sz="2400" b="1" i="1" u="none" strike="noStrike" cap="none">
                <a:solidFill>
                  <a:schemeClr val="dk1"/>
                </a:solidFill>
                <a:latin typeface="Century Gothic"/>
                <a:ea typeface="Century Gothic"/>
                <a:cs typeface="Century Gothic"/>
                <a:sym typeface="Century Gothic"/>
              </a:rPr>
              <a:t>(DOCTC) </a:t>
            </a:r>
            <a:r>
              <a:rPr lang="en-US" sz="2400" b="0" i="1" u="none" strike="noStrike" cap="none">
                <a:solidFill>
                  <a:schemeClr val="dk1"/>
                </a:solidFill>
                <a:latin typeface="Century Gothic"/>
                <a:ea typeface="Century Gothic"/>
                <a:cs typeface="Century Gothic"/>
                <a:sym typeface="Century Gothic"/>
              </a:rPr>
              <a:t>– December 10th</a:t>
            </a:r>
          </a:p>
          <a:p>
            <a:pPr marL="0" marR="0" lvl="0" indent="0" algn="ctr" rtl="0">
              <a:lnSpc>
                <a:spcPct val="100000"/>
              </a:lnSpc>
              <a:spcBef>
                <a:spcPts val="0"/>
              </a:spcBef>
              <a:spcAft>
                <a:spcPts val="0"/>
              </a:spcAft>
              <a:buClr>
                <a:schemeClr val="dk1"/>
              </a:buClr>
              <a:buSzPct val="25000"/>
              <a:buFont typeface="Century Gothic"/>
              <a:buNone/>
            </a:pPr>
            <a:r>
              <a:rPr lang="en-US" sz="2400" b="1" i="1" u="none" strike="noStrike" cap="none">
                <a:solidFill>
                  <a:schemeClr val="dk1"/>
                </a:solidFill>
                <a:latin typeface="Century Gothic"/>
                <a:ea typeface="Century Gothic"/>
                <a:cs typeface="Century Gothic"/>
                <a:sym typeface="Century Gothic"/>
              </a:rPr>
              <a:t>Conclave</a:t>
            </a:r>
            <a:r>
              <a:rPr lang="en-US" sz="2400" b="0" i="1" u="none" strike="noStrike" cap="none">
                <a:solidFill>
                  <a:schemeClr val="dk1"/>
                </a:solidFill>
                <a:latin typeface="Century Gothic"/>
                <a:ea typeface="Century Gothic"/>
                <a:cs typeface="Century Gothic"/>
                <a:sym typeface="Century Gothic"/>
              </a:rPr>
              <a:t> - January</a:t>
            </a:r>
          </a:p>
          <a:p>
            <a:pPr marL="0" marR="0" lvl="0" indent="0" algn="ctr" rtl="0">
              <a:lnSpc>
                <a:spcPct val="100000"/>
              </a:lnSpc>
              <a:spcBef>
                <a:spcPts val="0"/>
              </a:spcBef>
              <a:spcAft>
                <a:spcPts val="0"/>
              </a:spcAft>
              <a:buClr>
                <a:schemeClr val="dk1"/>
              </a:buClr>
              <a:buSzPct val="25000"/>
              <a:buFont typeface="Century Gothic"/>
              <a:buNone/>
            </a:pPr>
            <a:r>
              <a:rPr lang="en-US" sz="2400" b="0" i="1" u="none" strike="noStrike" cap="none">
                <a:solidFill>
                  <a:schemeClr val="dk1"/>
                </a:solidFill>
                <a:latin typeface="Century Gothic"/>
                <a:ea typeface="Century Gothic"/>
                <a:cs typeface="Century Gothic"/>
                <a:sym typeface="Century Gothic"/>
              </a:rPr>
              <a:t>District Convention </a:t>
            </a:r>
            <a:r>
              <a:rPr lang="en-US" sz="2400" b="1" i="1" u="none" strike="noStrike" cap="none">
                <a:solidFill>
                  <a:schemeClr val="dk1"/>
                </a:solidFill>
                <a:latin typeface="Century Gothic"/>
                <a:ea typeface="Century Gothic"/>
                <a:cs typeface="Century Gothic"/>
                <a:sym typeface="Century Gothic"/>
              </a:rPr>
              <a:t>(DCON) </a:t>
            </a:r>
            <a:r>
              <a:rPr lang="en-US" sz="2400" b="0" i="1" u="none" strike="noStrike" cap="none">
                <a:solidFill>
                  <a:schemeClr val="dk1"/>
                </a:solidFill>
                <a:latin typeface="Century Gothic"/>
                <a:ea typeface="Century Gothic"/>
                <a:cs typeface="Century Gothic"/>
                <a:sym typeface="Century Gothic"/>
              </a:rPr>
              <a:t>– April 13-15 in Reno, NV</a:t>
            </a:r>
          </a:p>
        </p:txBody>
      </p:sp>
      <p:pic>
        <p:nvPicPr>
          <p:cNvPr id="139" name="Shape 139" descr="CNHlogo.png"/>
          <p:cNvPicPr preferRelativeResize="0"/>
          <p:nvPr/>
        </p:nvPicPr>
        <p:blipFill rotWithShape="1">
          <a:blip r:embed="rId3">
            <a:alphaModFix/>
          </a:blip>
          <a:srcRect/>
          <a:stretch/>
        </p:blipFill>
        <p:spPr>
          <a:xfrm>
            <a:off x="304800" y="106038"/>
            <a:ext cx="1419296" cy="1377025"/>
          </a:xfrm>
          <a:prstGeom prst="rect">
            <a:avLst/>
          </a:prstGeom>
          <a:noFill/>
          <a:ln>
            <a:noFill/>
          </a:ln>
        </p:spPr>
      </p:pic>
      <p:pic>
        <p:nvPicPr>
          <p:cNvPr id="140" name="Shape 140"/>
          <p:cNvPicPr preferRelativeResize="0"/>
          <p:nvPr/>
        </p:nvPicPr>
        <p:blipFill rotWithShape="1">
          <a:blip r:embed="rId4">
            <a:alphaModFix/>
          </a:blip>
          <a:srcRect/>
          <a:stretch/>
        </p:blipFill>
        <p:spPr>
          <a:xfrm>
            <a:off x="3048" y="1592504"/>
            <a:ext cx="11964097" cy="457200"/>
          </a:xfrm>
          <a:prstGeom prst="rect">
            <a:avLst/>
          </a:prstGeom>
          <a:noFill/>
          <a:ln>
            <a:noFill/>
          </a:ln>
        </p:spPr>
      </p:pic>
      <p:pic>
        <p:nvPicPr>
          <p:cNvPr id="141" name="Shape 141"/>
          <p:cNvPicPr preferRelativeResize="0"/>
          <p:nvPr/>
        </p:nvPicPr>
        <p:blipFill rotWithShape="1">
          <a:blip r:embed="rId5">
            <a:alphaModFix/>
          </a:blip>
          <a:srcRect/>
          <a:stretch/>
        </p:blipFill>
        <p:spPr>
          <a:xfrm>
            <a:off x="6096000" y="512763"/>
            <a:ext cx="5626158" cy="566693"/>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p:nvPr/>
        </p:nvSpPr>
        <p:spPr>
          <a:xfrm>
            <a:off x="0" y="0"/>
            <a:ext cx="12192000" cy="18288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a:solidFill>
                <a:schemeClr val="lt1"/>
              </a:solidFill>
              <a:latin typeface="Century Gothic"/>
              <a:ea typeface="Century Gothic"/>
              <a:cs typeface="Century Gothic"/>
              <a:sym typeface="Century Gothic"/>
            </a:endParaRPr>
          </a:p>
        </p:txBody>
      </p:sp>
      <p:sp>
        <p:nvSpPr>
          <p:cNvPr id="147" name="Shape 147"/>
          <p:cNvSpPr/>
          <p:nvPr/>
        </p:nvSpPr>
        <p:spPr>
          <a:xfrm>
            <a:off x="0" y="6400800"/>
            <a:ext cx="12192000" cy="4572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a:solidFill>
                  <a:schemeClr val="lt1"/>
                </a:solidFill>
                <a:latin typeface="Century Gothic"/>
                <a:ea typeface="Century Gothic"/>
                <a:cs typeface="Century Gothic"/>
                <a:sym typeface="Century Gothic"/>
              </a:rPr>
              <a:t>CNH Division 14 Blue Robots </a:t>
            </a:r>
          </a:p>
        </p:txBody>
      </p:sp>
      <p:sp>
        <p:nvSpPr>
          <p:cNvPr id="148" name="Shape 148"/>
          <p:cNvSpPr txBox="1"/>
          <p:nvPr/>
        </p:nvSpPr>
        <p:spPr>
          <a:xfrm>
            <a:off x="470175" y="2673850"/>
            <a:ext cx="11116200" cy="3726900"/>
          </a:xfrm>
          <a:prstGeom prst="rect">
            <a:avLst/>
          </a:prstGeom>
          <a:noFill/>
          <a:ln w="76200" cap="flat" cmpd="sng">
            <a:solidFill>
              <a:srgbClr val="0098C3">
                <a:alpha val="49410"/>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4000" b="1" i="0" u="none" strike="noStrike" cap="none" dirty="0">
                <a:solidFill>
                  <a:schemeClr val="dk1"/>
                </a:solidFill>
                <a:latin typeface="Century Gothic"/>
                <a:ea typeface="Century Gothic"/>
                <a:cs typeface="Century Gothic"/>
                <a:sym typeface="Century Gothic"/>
              </a:rPr>
              <a:t>Fall Rally North 2017</a:t>
            </a:r>
          </a:p>
          <a:p>
            <a:pPr marL="0" marR="0" lvl="0" indent="0" algn="ctr" rtl="0">
              <a:lnSpc>
                <a:spcPct val="100000"/>
              </a:lnSpc>
              <a:spcBef>
                <a:spcPts val="0"/>
              </a:spcBef>
              <a:spcAft>
                <a:spcPts val="0"/>
              </a:spcAft>
              <a:buClr>
                <a:schemeClr val="dk1"/>
              </a:buClr>
              <a:buSzPct val="25000"/>
              <a:buFont typeface="Century Gothic"/>
              <a:buNone/>
            </a:pPr>
            <a:r>
              <a:rPr lang="en-US" sz="3200" b="0" i="0" u="none" strike="noStrike" cap="none" dirty="0">
                <a:solidFill>
                  <a:schemeClr val="dk1"/>
                </a:solidFill>
                <a:latin typeface="Century Gothic"/>
                <a:ea typeface="Century Gothic"/>
                <a:cs typeface="Century Gothic"/>
                <a:sym typeface="Century Gothic"/>
              </a:rPr>
              <a:t>**Must complete a minimum of 10 service hours by</a:t>
            </a:r>
          </a:p>
          <a:p>
            <a:pPr marL="457200" marR="0" lvl="0" indent="0" rtl="0">
              <a:lnSpc>
                <a:spcPct val="100000"/>
              </a:lnSpc>
              <a:spcBef>
                <a:spcPts val="0"/>
              </a:spcBef>
              <a:spcAft>
                <a:spcPts val="0"/>
              </a:spcAft>
              <a:buClr>
                <a:schemeClr val="dk1"/>
              </a:buClr>
              <a:buSzPct val="25000"/>
              <a:buFont typeface="Century Gothic"/>
              <a:buNone/>
            </a:pPr>
            <a:r>
              <a:rPr lang="en-US" sz="3200" dirty="0">
                <a:solidFill>
                  <a:schemeClr val="dk1"/>
                </a:solidFill>
                <a:latin typeface="Century Gothic"/>
                <a:ea typeface="Century Gothic"/>
                <a:cs typeface="Century Gothic"/>
                <a:sym typeface="Century Gothic"/>
              </a:rPr>
              <a:t>   </a:t>
            </a:r>
            <a:r>
              <a:rPr lang="en-US" sz="3600" b="1" i="0" u="sng" strike="noStrike" cap="none" dirty="0">
                <a:solidFill>
                  <a:schemeClr val="dk1"/>
                </a:solidFill>
                <a:latin typeface="Century Gothic"/>
                <a:ea typeface="Century Gothic"/>
                <a:cs typeface="Century Gothic"/>
                <a:sym typeface="Century Gothic"/>
              </a:rPr>
              <a:t>OCTOBER 21</a:t>
            </a:r>
            <a:r>
              <a:rPr lang="en-US" sz="3600" b="1" i="0" u="sng" strike="noStrike" cap="none" baseline="30000" dirty="0">
                <a:solidFill>
                  <a:schemeClr val="dk1"/>
                </a:solidFill>
                <a:latin typeface="Century Gothic"/>
                <a:ea typeface="Century Gothic"/>
                <a:cs typeface="Century Gothic"/>
                <a:sym typeface="Century Gothic"/>
              </a:rPr>
              <a:t>st</a:t>
            </a:r>
            <a:r>
              <a:rPr lang="en-US" sz="3600" b="1" i="0" u="none" strike="noStrike" cap="none" baseline="30000" dirty="0">
                <a:solidFill>
                  <a:schemeClr val="dk1"/>
                </a:solidFill>
                <a:latin typeface="Century Gothic"/>
                <a:ea typeface="Century Gothic"/>
                <a:cs typeface="Century Gothic"/>
                <a:sym typeface="Century Gothic"/>
              </a:rPr>
              <a:t> </a:t>
            </a:r>
            <a:r>
              <a:rPr lang="en-US" sz="3200" b="0" i="0" u="none" strike="noStrike" cap="none" dirty="0">
                <a:solidFill>
                  <a:schemeClr val="dk1"/>
                </a:solidFill>
                <a:latin typeface="Century Gothic"/>
                <a:ea typeface="Century Gothic"/>
                <a:cs typeface="Century Gothic"/>
                <a:sym typeface="Century Gothic"/>
              </a:rPr>
              <a:t>to attend**</a:t>
            </a:r>
          </a:p>
          <a:p>
            <a:pPr marL="457200" marR="0" lvl="0" indent="-431800" algn="ctr" rtl="0">
              <a:lnSpc>
                <a:spcPct val="100000"/>
              </a:lnSpc>
              <a:spcBef>
                <a:spcPts val="0"/>
              </a:spcBef>
              <a:spcAft>
                <a:spcPts val="0"/>
              </a:spcAft>
              <a:buClr>
                <a:schemeClr val="dk1"/>
              </a:buClr>
              <a:buSzPct val="100000"/>
              <a:buFont typeface="Century Gothic"/>
              <a:buChar char="●"/>
            </a:pPr>
            <a:r>
              <a:rPr lang="en-US" sz="3200" dirty="0" smtClean="0">
                <a:solidFill>
                  <a:schemeClr val="dk1"/>
                </a:solidFill>
                <a:latin typeface="Century Gothic"/>
                <a:ea typeface="Century Gothic"/>
                <a:cs typeface="Century Gothic"/>
                <a:sym typeface="Century Gothic"/>
              </a:rPr>
              <a:t>If you have a season’s pass, you </a:t>
            </a:r>
            <a:r>
              <a:rPr lang="en-US" sz="3200" b="1" dirty="0" smtClean="0">
                <a:solidFill>
                  <a:schemeClr val="dk1"/>
                </a:solidFill>
                <a:latin typeface="Century Gothic"/>
                <a:ea typeface="Century Gothic"/>
                <a:cs typeface="Century Gothic"/>
                <a:sym typeface="Century Gothic"/>
              </a:rPr>
              <a:t>MUST</a:t>
            </a:r>
            <a:r>
              <a:rPr lang="en-US" sz="3200" dirty="0" smtClean="0">
                <a:solidFill>
                  <a:schemeClr val="dk1"/>
                </a:solidFill>
                <a:latin typeface="Century Gothic"/>
                <a:ea typeface="Century Gothic"/>
                <a:cs typeface="Century Gothic"/>
                <a:sym typeface="Century Gothic"/>
              </a:rPr>
              <a:t> bring it!!!</a:t>
            </a:r>
          </a:p>
          <a:p>
            <a:pPr marL="457200" marR="0" lvl="0" indent="-431800" algn="ctr" rtl="0">
              <a:lnSpc>
                <a:spcPct val="100000"/>
              </a:lnSpc>
              <a:spcBef>
                <a:spcPts val="0"/>
              </a:spcBef>
              <a:spcAft>
                <a:spcPts val="0"/>
              </a:spcAft>
              <a:buClr>
                <a:schemeClr val="dk1"/>
              </a:buClr>
              <a:buSzPct val="100000"/>
              <a:buFont typeface="Century Gothic"/>
              <a:buChar char="●"/>
            </a:pPr>
            <a:r>
              <a:rPr lang="en-US" sz="3200" dirty="0" smtClean="0">
                <a:solidFill>
                  <a:schemeClr val="dk1"/>
                </a:solidFill>
                <a:latin typeface="Century Gothic"/>
                <a:ea typeface="Century Gothic"/>
                <a:cs typeface="Century Gothic"/>
                <a:sym typeface="Century Gothic"/>
              </a:rPr>
              <a:t>ATTENDANCE is </a:t>
            </a:r>
            <a:r>
              <a:rPr lang="en-US" sz="3200" b="1" dirty="0" smtClean="0">
                <a:solidFill>
                  <a:schemeClr val="dk1"/>
                </a:solidFill>
                <a:latin typeface="Century Gothic"/>
                <a:ea typeface="Century Gothic"/>
                <a:cs typeface="Century Gothic"/>
                <a:sym typeface="Century Gothic"/>
              </a:rPr>
              <a:t>MANDATORY </a:t>
            </a:r>
            <a:r>
              <a:rPr lang="en-US" sz="3200" dirty="0" smtClean="0">
                <a:solidFill>
                  <a:schemeClr val="dk1"/>
                </a:solidFill>
                <a:latin typeface="Century Gothic"/>
                <a:ea typeface="Century Gothic"/>
                <a:cs typeface="Century Gothic"/>
                <a:sym typeface="Century Gothic"/>
              </a:rPr>
              <a:t>at the RALLY</a:t>
            </a:r>
            <a:endParaRPr lang="en-US" sz="3200" i="0" u="none" strike="noStrike" cap="none" dirty="0" smtClean="0">
              <a:solidFill>
                <a:schemeClr val="dk1"/>
              </a:solidFill>
              <a:latin typeface="Century Gothic"/>
              <a:ea typeface="Century Gothic"/>
              <a:cs typeface="Century Gothic"/>
              <a:sym typeface="Century Gothic"/>
            </a:endParaRPr>
          </a:p>
          <a:p>
            <a:pPr marL="457200" marR="0" lvl="0" indent="-431800" algn="ctr" rtl="0">
              <a:lnSpc>
                <a:spcPct val="100000"/>
              </a:lnSpc>
              <a:spcBef>
                <a:spcPts val="0"/>
              </a:spcBef>
              <a:spcAft>
                <a:spcPts val="0"/>
              </a:spcAft>
              <a:buClr>
                <a:schemeClr val="dk1"/>
              </a:buClr>
              <a:buSzPct val="100000"/>
              <a:buFont typeface="Century Gothic"/>
              <a:buChar char="●"/>
            </a:pPr>
            <a:r>
              <a:rPr lang="en-US" sz="3200" b="0" i="0" u="none" strike="noStrike" cap="none" dirty="0" smtClean="0">
                <a:solidFill>
                  <a:schemeClr val="dk1"/>
                </a:solidFill>
                <a:latin typeface="Century Gothic"/>
                <a:ea typeface="Century Gothic"/>
                <a:cs typeface="Century Gothic"/>
                <a:sym typeface="Century Gothic"/>
              </a:rPr>
              <a:t>@ </a:t>
            </a:r>
            <a:r>
              <a:rPr lang="en-US" sz="3200" b="0" i="0" u="none" strike="noStrike" cap="none" dirty="0">
                <a:solidFill>
                  <a:schemeClr val="dk1"/>
                </a:solidFill>
                <a:latin typeface="Century Gothic"/>
                <a:ea typeface="Century Gothic"/>
                <a:cs typeface="Century Gothic"/>
                <a:sym typeface="Century Gothic"/>
              </a:rPr>
              <a:t>Six Flags Discovery Kingdom</a:t>
            </a:r>
          </a:p>
        </p:txBody>
      </p:sp>
      <p:pic>
        <p:nvPicPr>
          <p:cNvPr id="149" name="Shape 149"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150" name="Shape 150"/>
          <p:cNvPicPr preferRelativeResize="0"/>
          <p:nvPr/>
        </p:nvPicPr>
        <p:blipFill rotWithShape="1">
          <a:blip r:embed="rId4">
            <a:alphaModFix/>
          </a:blip>
          <a:srcRect/>
          <a:stretch/>
        </p:blipFill>
        <p:spPr>
          <a:xfrm>
            <a:off x="3048" y="1595631"/>
            <a:ext cx="11964098" cy="457200"/>
          </a:xfrm>
          <a:prstGeom prst="rect">
            <a:avLst/>
          </a:prstGeom>
          <a:noFill/>
          <a:ln>
            <a:noFill/>
          </a:ln>
        </p:spPr>
      </p:pic>
      <p:sp>
        <p:nvSpPr>
          <p:cNvPr id="151" name="Shape 151"/>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a:solidFill>
                  <a:schemeClr val="lt1"/>
                </a:solidFill>
                <a:latin typeface="Century Gothic"/>
                <a:ea typeface="Century Gothic"/>
                <a:cs typeface="Century Gothic"/>
                <a:sym typeface="Century Gothic"/>
              </a:rPr>
              <a:t>Region/ Division Events</a:t>
            </a:r>
          </a:p>
        </p:txBody>
      </p:sp>
      <p:pic>
        <p:nvPicPr>
          <p:cNvPr id="152" name="Shape 152"/>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a:solidFill>
                <a:schemeClr val="lt1"/>
              </a:solidFill>
              <a:latin typeface="Century Gothic"/>
              <a:ea typeface="Century Gothic"/>
              <a:cs typeface="Century Gothic"/>
              <a:sym typeface="Century Gothic"/>
            </a:endParaRPr>
          </a:p>
        </p:txBody>
      </p:sp>
      <p:sp>
        <p:nvSpPr>
          <p:cNvPr id="170" name="Shape 170"/>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a:solidFill>
                  <a:schemeClr val="lt1"/>
                </a:solidFill>
                <a:latin typeface="Century Gothic"/>
                <a:ea typeface="Century Gothic"/>
                <a:cs typeface="Century Gothic"/>
                <a:sym typeface="Century Gothic"/>
              </a:rPr>
              <a:t>CNH Division 14 Blue Robots </a:t>
            </a:r>
          </a:p>
        </p:txBody>
      </p:sp>
      <p:sp>
        <p:nvSpPr>
          <p:cNvPr id="171" name="Shape 171"/>
          <p:cNvSpPr txBox="1"/>
          <p:nvPr/>
        </p:nvSpPr>
        <p:spPr>
          <a:xfrm>
            <a:off x="470165" y="2226268"/>
            <a:ext cx="11116070" cy="4001095"/>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4000" b="1" i="0" u="none" strike="noStrike" cap="none">
                <a:solidFill>
                  <a:schemeClr val="dk1"/>
                </a:solidFill>
                <a:latin typeface="Century Gothic"/>
                <a:ea typeface="Century Gothic"/>
                <a:cs typeface="Century Gothic"/>
                <a:sym typeface="Century Gothic"/>
              </a:rPr>
              <a:t>Fall Rally North 2017</a:t>
            </a:r>
          </a:p>
          <a:p>
            <a:pPr marL="0" marR="0" lvl="0" indent="0" algn="ctr" rtl="0">
              <a:lnSpc>
                <a:spcPct val="100000"/>
              </a:lnSpc>
              <a:spcBef>
                <a:spcPts val="0"/>
              </a:spcBef>
              <a:spcAft>
                <a:spcPts val="0"/>
              </a:spcAft>
              <a:buClr>
                <a:schemeClr val="dk1"/>
              </a:buClr>
              <a:buSzPct val="25000"/>
              <a:buFont typeface="Century Gothic"/>
              <a:buNone/>
            </a:pPr>
            <a:r>
              <a:rPr lang="en-US" sz="3600" b="0" i="0" u="none" strike="noStrike" cap="none">
                <a:solidFill>
                  <a:schemeClr val="dk1"/>
                </a:solidFill>
                <a:latin typeface="Century Gothic"/>
                <a:ea typeface="Century Gothic"/>
                <a:cs typeface="Century Gothic"/>
                <a:sym typeface="Century Gothic"/>
              </a:rPr>
              <a:t>What is it and why should you go?</a:t>
            </a:r>
          </a:p>
          <a:p>
            <a:pPr marL="0" marR="0" lvl="0" indent="0" algn="ctr" rtl="0">
              <a:lnSpc>
                <a:spcPct val="100000"/>
              </a:lnSpc>
              <a:spcBef>
                <a:spcPts val="0"/>
              </a:spcBef>
              <a:spcAft>
                <a:spcPts val="0"/>
              </a:spcAft>
              <a:buClr>
                <a:schemeClr val="dk1"/>
              </a:buClr>
              <a:buSzPct val="25000"/>
              <a:buFont typeface="Century Gothic"/>
              <a:buNone/>
            </a:pPr>
            <a:r>
              <a:rPr lang="en-US" sz="2400" b="0" i="0" u="none" strike="noStrike" cap="none">
                <a:solidFill>
                  <a:schemeClr val="dk1"/>
                </a:solidFill>
                <a:latin typeface="Century Gothic"/>
                <a:ea typeface="Century Gothic"/>
                <a:cs typeface="Century Gothic"/>
                <a:sym typeface="Century Gothic"/>
              </a:rPr>
              <a:t>(Hint: Not just because it’s at Six Flags!!)</a:t>
            </a:r>
          </a:p>
          <a:p>
            <a:pPr marL="0" marR="0" lvl="0" indent="0" algn="ctr" rtl="0">
              <a:lnSpc>
                <a:spcPct val="100000"/>
              </a:lnSpc>
              <a:spcBef>
                <a:spcPts val="0"/>
              </a:spcBef>
              <a:spcAft>
                <a:spcPts val="0"/>
              </a:spcAft>
              <a:buClr>
                <a:srgbClr val="000000"/>
              </a:buClr>
              <a:buFont typeface="Arial"/>
              <a:buNone/>
            </a:pPr>
            <a:endParaRPr sz="2200" b="0" i="0" u="none" strike="noStrike" cap="none">
              <a:solidFill>
                <a:schemeClr val="dk1"/>
              </a:solidFill>
              <a:latin typeface="Century Gothic"/>
              <a:ea typeface="Century Gothic"/>
              <a:cs typeface="Century Gothic"/>
              <a:sym typeface="Century Gothic"/>
            </a:endParaRPr>
          </a:p>
          <a:p>
            <a:pPr marL="457200" marR="0" lvl="0" indent="-457200" algn="l" rtl="0">
              <a:lnSpc>
                <a:spcPct val="100000"/>
              </a:lnSpc>
              <a:spcBef>
                <a:spcPts val="0"/>
              </a:spcBef>
              <a:spcAft>
                <a:spcPts val="0"/>
              </a:spcAft>
              <a:buClr>
                <a:schemeClr val="dk1"/>
              </a:buClr>
              <a:buSzPct val="100000"/>
              <a:buFont typeface="Arial"/>
              <a:buChar char="•"/>
            </a:pPr>
            <a:r>
              <a:rPr lang="en-US" sz="2200" b="0" i="0" u="none" strike="noStrike" cap="none">
                <a:solidFill>
                  <a:schemeClr val="dk1"/>
                </a:solidFill>
                <a:latin typeface="Century Gothic"/>
                <a:ea typeface="Century Gothic"/>
                <a:cs typeface="Century Gothic"/>
                <a:sym typeface="Century Gothic"/>
              </a:rPr>
              <a:t>Fall Rally North is a rally to raise money for the Pediatric Trauma Program. It’s the biggest fundraiser of the entire year, and we even auction off Lieutenant Governors, Leadership Team Members, and Executives. It is one big spirit competition where Divisions get to dress up in their favorite spirit wear and show off their spirit gear. You also get to meet Key Clubbers just like you from all over NorCal and Northern Nevada, and hopefully make new friends!</a:t>
            </a:r>
          </a:p>
        </p:txBody>
      </p:sp>
      <p:pic>
        <p:nvPicPr>
          <p:cNvPr id="172" name="Shape 172"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173" name="Shape 173"/>
          <p:cNvPicPr preferRelativeResize="0"/>
          <p:nvPr/>
        </p:nvPicPr>
        <p:blipFill rotWithShape="1">
          <a:blip r:embed="rId4">
            <a:alphaModFix/>
          </a:blip>
          <a:srcRect/>
          <a:stretch/>
        </p:blipFill>
        <p:spPr>
          <a:xfrm>
            <a:off x="3048" y="1595631"/>
            <a:ext cx="11964097" cy="457200"/>
          </a:xfrm>
          <a:prstGeom prst="rect">
            <a:avLst/>
          </a:prstGeom>
          <a:noFill/>
          <a:ln>
            <a:noFill/>
          </a:ln>
        </p:spPr>
      </p:pic>
      <p:sp>
        <p:nvSpPr>
          <p:cNvPr id="174" name="Shape 174"/>
          <p:cNvSpPr txBox="1"/>
          <p:nvPr/>
        </p:nvSpPr>
        <p:spPr>
          <a:xfrm>
            <a:off x="470165" y="1559494"/>
            <a:ext cx="672352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a:solidFill>
                  <a:schemeClr val="lt1"/>
                </a:solidFill>
                <a:latin typeface="Century Gothic"/>
                <a:ea typeface="Century Gothic"/>
                <a:cs typeface="Century Gothic"/>
                <a:sym typeface="Century Gothic"/>
              </a:rPr>
              <a:t>Region/ Division Events</a:t>
            </a:r>
          </a:p>
        </p:txBody>
      </p:sp>
      <p:pic>
        <p:nvPicPr>
          <p:cNvPr id="175" name="Shape 175"/>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p:nvPr/>
        </p:nvSpPr>
        <p:spPr>
          <a:xfrm>
            <a:off x="0" y="0"/>
            <a:ext cx="12192000" cy="18288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a:solidFill>
                <a:schemeClr val="lt1"/>
              </a:solidFill>
              <a:latin typeface="Century Gothic"/>
              <a:ea typeface="Century Gothic"/>
              <a:cs typeface="Century Gothic"/>
              <a:sym typeface="Century Gothic"/>
            </a:endParaRPr>
          </a:p>
        </p:txBody>
      </p:sp>
      <p:sp>
        <p:nvSpPr>
          <p:cNvPr id="203" name="Shape 203"/>
          <p:cNvSpPr/>
          <p:nvPr/>
        </p:nvSpPr>
        <p:spPr>
          <a:xfrm>
            <a:off x="0" y="6400800"/>
            <a:ext cx="12192000" cy="4572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04" name="Shape 204"/>
          <p:cNvSpPr txBox="1"/>
          <p:nvPr/>
        </p:nvSpPr>
        <p:spPr>
          <a:xfrm>
            <a:off x="537975" y="3064950"/>
            <a:ext cx="11116200" cy="2510660"/>
          </a:xfrm>
          <a:prstGeom prst="rect">
            <a:avLst/>
          </a:prstGeom>
          <a:noFill/>
          <a:ln w="76200" cap="flat" cmpd="sng">
            <a:solidFill>
              <a:srgbClr val="0098C3">
                <a:alpha val="49410"/>
              </a:srgbClr>
            </a:solidFill>
            <a:prstDash val="dot"/>
            <a:round/>
            <a:headEnd type="none" w="med" len="med"/>
            <a:tailEnd type="none" w="med" len="med"/>
          </a:ln>
        </p:spPr>
        <p:txBody>
          <a:bodyPr wrap="square" lIns="91425" tIns="45700" rIns="91425" bIns="45700" anchor="t" anchorCtr="0">
            <a:noAutofit/>
          </a:bodyPr>
          <a:lstStyle/>
          <a:p>
            <a:pPr marL="38100" marR="0" lvl="0" algn="ctr" rtl="0">
              <a:lnSpc>
                <a:spcPct val="100000"/>
              </a:lnSpc>
              <a:spcBef>
                <a:spcPts val="0"/>
              </a:spcBef>
              <a:spcAft>
                <a:spcPts val="0"/>
              </a:spcAft>
              <a:buClr>
                <a:schemeClr val="dk1"/>
              </a:buClr>
              <a:buSzPct val="100000"/>
            </a:pPr>
            <a:r>
              <a:rPr lang="en-US" sz="3600" b="1" i="0" u="none" strike="noStrike" cap="none" dirty="0" smtClean="0">
                <a:solidFill>
                  <a:schemeClr val="dk1"/>
                </a:solidFill>
                <a:latin typeface="Century Gothic"/>
                <a:ea typeface="Century Gothic"/>
                <a:cs typeface="Century Gothic"/>
                <a:sym typeface="Century Gothic"/>
              </a:rPr>
              <a:t>SPIRIT MEETINGS</a:t>
            </a:r>
          </a:p>
          <a:p>
            <a:pPr marL="571500" marR="0" lvl="0" indent="-533400" algn="ctr" rtl="0">
              <a:lnSpc>
                <a:spcPct val="100000"/>
              </a:lnSpc>
              <a:spcBef>
                <a:spcPts val="0"/>
              </a:spcBef>
              <a:spcAft>
                <a:spcPts val="0"/>
              </a:spcAft>
              <a:buClr>
                <a:schemeClr val="dk1"/>
              </a:buClr>
              <a:buSzPct val="100000"/>
              <a:buFont typeface="Century Gothic"/>
              <a:buChar char="•"/>
            </a:pPr>
            <a:r>
              <a:rPr lang="en-US" sz="3000" dirty="0" smtClean="0">
                <a:solidFill>
                  <a:schemeClr val="dk1"/>
                </a:solidFill>
                <a:latin typeface="Century Gothic"/>
                <a:ea typeface="Century Gothic"/>
                <a:cs typeface="Century Gothic"/>
                <a:sym typeface="Century Gothic"/>
              </a:rPr>
              <a:t>In the quad.</a:t>
            </a:r>
          </a:p>
          <a:p>
            <a:pPr marL="571500" marR="0" lvl="0" indent="-533400" algn="ctr" rtl="0">
              <a:lnSpc>
                <a:spcPct val="100000"/>
              </a:lnSpc>
              <a:spcBef>
                <a:spcPts val="0"/>
              </a:spcBef>
              <a:spcAft>
                <a:spcPts val="0"/>
              </a:spcAft>
              <a:buClr>
                <a:schemeClr val="dk1"/>
              </a:buClr>
              <a:buSzPct val="100000"/>
              <a:buFont typeface="Century Gothic"/>
              <a:buChar char="•"/>
            </a:pPr>
            <a:r>
              <a:rPr lang="en-US" sz="3000" dirty="0" smtClean="0">
                <a:solidFill>
                  <a:schemeClr val="dk1"/>
                </a:solidFill>
                <a:latin typeface="Century Gothic"/>
                <a:ea typeface="Century Gothic"/>
                <a:cs typeface="Century Gothic"/>
                <a:sym typeface="Century Gothic"/>
              </a:rPr>
              <a:t>Wednesday AND/OR Thursday at 5PM</a:t>
            </a:r>
          </a:p>
          <a:p>
            <a:pPr marL="571500" marR="0" lvl="0" indent="-533400" algn="ctr" rtl="0">
              <a:lnSpc>
                <a:spcPct val="100000"/>
              </a:lnSpc>
              <a:spcBef>
                <a:spcPts val="0"/>
              </a:spcBef>
              <a:spcAft>
                <a:spcPts val="0"/>
              </a:spcAft>
              <a:buClr>
                <a:schemeClr val="dk1"/>
              </a:buClr>
              <a:buSzPct val="100000"/>
              <a:buFont typeface="Century Gothic"/>
              <a:buChar char="•"/>
            </a:pPr>
            <a:r>
              <a:rPr lang="en-US" sz="3000" dirty="0" smtClean="0">
                <a:solidFill>
                  <a:schemeClr val="dk1"/>
                </a:solidFill>
                <a:latin typeface="Century Gothic"/>
                <a:ea typeface="Century Gothic"/>
                <a:cs typeface="Century Gothic"/>
                <a:sym typeface="Century Gothic"/>
              </a:rPr>
              <a:t>You need to attend 1</a:t>
            </a:r>
          </a:p>
          <a:p>
            <a:pPr marL="571500" marR="0" lvl="0" indent="-533400" algn="ctr" rtl="0">
              <a:lnSpc>
                <a:spcPct val="100000"/>
              </a:lnSpc>
              <a:spcBef>
                <a:spcPts val="0"/>
              </a:spcBef>
              <a:spcAft>
                <a:spcPts val="0"/>
              </a:spcAft>
              <a:buClr>
                <a:schemeClr val="dk1"/>
              </a:buClr>
              <a:buSzPct val="100000"/>
              <a:buFont typeface="Century Gothic"/>
              <a:buChar char="•"/>
            </a:pPr>
            <a:r>
              <a:rPr lang="en-US" sz="3000" b="0" i="0" u="none" strike="noStrike" cap="none" dirty="0" smtClean="0">
                <a:solidFill>
                  <a:schemeClr val="dk1"/>
                </a:solidFill>
                <a:latin typeface="Century Gothic"/>
                <a:ea typeface="Century Gothic"/>
                <a:cs typeface="Century Gothic"/>
                <a:sym typeface="Century Gothic"/>
              </a:rPr>
              <a:t>Making spirit gear, learning cheers, &amp; etc.</a:t>
            </a:r>
            <a:endParaRPr lang="en-US" sz="3000" b="0" i="0" u="none" strike="noStrike" cap="none" dirty="0">
              <a:solidFill>
                <a:schemeClr val="dk1"/>
              </a:solidFill>
              <a:latin typeface="Century Gothic"/>
              <a:ea typeface="Century Gothic"/>
              <a:cs typeface="Century Gothic"/>
              <a:sym typeface="Century Gothic"/>
            </a:endParaRPr>
          </a:p>
        </p:txBody>
      </p:sp>
      <p:pic>
        <p:nvPicPr>
          <p:cNvPr id="205" name="Shape 205"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06" name="Shape 206"/>
          <p:cNvPicPr preferRelativeResize="0"/>
          <p:nvPr/>
        </p:nvPicPr>
        <p:blipFill rotWithShape="1">
          <a:blip r:embed="rId4">
            <a:alphaModFix/>
          </a:blip>
          <a:srcRect/>
          <a:stretch/>
        </p:blipFill>
        <p:spPr>
          <a:xfrm>
            <a:off x="3048" y="1595631"/>
            <a:ext cx="11964098" cy="457200"/>
          </a:xfrm>
          <a:prstGeom prst="rect">
            <a:avLst/>
          </a:prstGeom>
          <a:noFill/>
          <a:ln>
            <a:noFill/>
          </a:ln>
        </p:spPr>
      </p:pic>
      <p:sp>
        <p:nvSpPr>
          <p:cNvPr id="207" name="Shape 207"/>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a:solidFill>
                  <a:schemeClr val="lt1"/>
                </a:solidFill>
                <a:latin typeface="Century Gothic"/>
                <a:ea typeface="Century Gothic"/>
                <a:cs typeface="Century Gothic"/>
                <a:sym typeface="Century Gothic"/>
              </a:rPr>
              <a:t>Upcoming Events</a:t>
            </a:r>
          </a:p>
        </p:txBody>
      </p:sp>
      <p:pic>
        <p:nvPicPr>
          <p:cNvPr id="208" name="Shape 208"/>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extLst>
      <p:ext uri="{BB962C8B-B14F-4D97-AF65-F5344CB8AC3E}">
        <p14:creationId xmlns:p14="http://schemas.microsoft.com/office/powerpoint/2010/main" val="3147238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a:solidFill>
                <a:schemeClr val="lt1"/>
              </a:solidFill>
              <a:latin typeface="Century Gothic"/>
              <a:ea typeface="Century Gothic"/>
              <a:cs typeface="Century Gothic"/>
              <a:sym typeface="Century Gothic"/>
            </a:endParaRPr>
          </a:p>
        </p:txBody>
      </p:sp>
      <p:sp>
        <p:nvSpPr>
          <p:cNvPr id="158" name="Shape 158"/>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a:solidFill>
                  <a:schemeClr val="lt1"/>
                </a:solidFill>
                <a:latin typeface="Century Gothic"/>
                <a:ea typeface="Century Gothic"/>
                <a:cs typeface="Century Gothic"/>
                <a:sym typeface="Century Gothic"/>
              </a:rPr>
              <a:t>CNH Division 14 Blue Robots </a:t>
            </a:r>
          </a:p>
        </p:txBody>
      </p:sp>
      <p:sp>
        <p:nvSpPr>
          <p:cNvPr id="159" name="Shape 159"/>
          <p:cNvSpPr txBox="1"/>
          <p:nvPr/>
        </p:nvSpPr>
        <p:spPr>
          <a:xfrm>
            <a:off x="470175" y="2673850"/>
            <a:ext cx="11116200" cy="3726900"/>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Century Gothic"/>
              <a:buNone/>
            </a:pPr>
            <a:endParaRPr sz="6000" b="1">
              <a:solidFill>
                <a:schemeClr val="dk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chemeClr val="dk1"/>
              </a:buClr>
              <a:buSzPct val="25000"/>
              <a:buFont typeface="Century Gothic"/>
              <a:buNone/>
            </a:pPr>
            <a:r>
              <a:rPr lang="en-US" sz="6000" b="1">
                <a:solidFill>
                  <a:schemeClr val="dk1"/>
                </a:solidFill>
                <a:latin typeface="Century Gothic"/>
                <a:ea typeface="Century Gothic"/>
                <a:cs typeface="Century Gothic"/>
                <a:sym typeface="Century Gothic"/>
              </a:rPr>
              <a:t>Coffee and Donuts</a:t>
            </a:r>
          </a:p>
          <a:p>
            <a:pPr marL="457200" marR="0" lvl="0" indent="-609600" algn="ctr" rtl="0">
              <a:lnSpc>
                <a:spcPct val="100000"/>
              </a:lnSpc>
              <a:spcBef>
                <a:spcPts val="0"/>
              </a:spcBef>
              <a:spcAft>
                <a:spcPts val="0"/>
              </a:spcAft>
              <a:buClr>
                <a:schemeClr val="dk1"/>
              </a:buClr>
              <a:buSzPct val="100000"/>
              <a:buFont typeface="Century Gothic"/>
              <a:buChar char="●"/>
            </a:pPr>
            <a:r>
              <a:rPr lang="en-US" sz="6000">
                <a:solidFill>
                  <a:schemeClr val="dk1"/>
                </a:solidFill>
                <a:latin typeface="Century Gothic"/>
                <a:ea typeface="Century Gothic"/>
                <a:cs typeface="Century Gothic"/>
                <a:sym typeface="Century Gothic"/>
              </a:rPr>
              <a:t>Members’ suggestions?</a:t>
            </a:r>
          </a:p>
        </p:txBody>
      </p:sp>
      <p:pic>
        <p:nvPicPr>
          <p:cNvPr id="160" name="Shape 160"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161" name="Shape 161"/>
          <p:cNvPicPr preferRelativeResize="0"/>
          <p:nvPr/>
        </p:nvPicPr>
        <p:blipFill rotWithShape="1">
          <a:blip r:embed="rId4">
            <a:alphaModFix/>
          </a:blip>
          <a:srcRect/>
          <a:stretch/>
        </p:blipFill>
        <p:spPr>
          <a:xfrm>
            <a:off x="3048" y="1595631"/>
            <a:ext cx="11964097" cy="457200"/>
          </a:xfrm>
          <a:prstGeom prst="rect">
            <a:avLst/>
          </a:prstGeom>
          <a:noFill/>
          <a:ln>
            <a:noFill/>
          </a:ln>
        </p:spPr>
      </p:pic>
      <p:sp>
        <p:nvSpPr>
          <p:cNvPr id="162" name="Shape 162"/>
          <p:cNvSpPr txBox="1"/>
          <p:nvPr/>
        </p:nvSpPr>
        <p:spPr>
          <a:xfrm>
            <a:off x="470165" y="1559494"/>
            <a:ext cx="672352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a:solidFill>
                  <a:schemeClr val="lt1"/>
                </a:solidFill>
                <a:latin typeface="Century Gothic"/>
                <a:ea typeface="Century Gothic"/>
                <a:cs typeface="Century Gothic"/>
                <a:sym typeface="Century Gothic"/>
              </a:rPr>
              <a:t>Region/ Division Events</a:t>
            </a:r>
          </a:p>
        </p:txBody>
      </p:sp>
      <p:pic>
        <p:nvPicPr>
          <p:cNvPr id="163" name="Shape 163"/>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p:nvPr/>
        </p:nvSpPr>
        <p:spPr>
          <a:xfrm>
            <a:off x="0" y="0"/>
            <a:ext cx="12192000" cy="18288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a:solidFill>
                <a:schemeClr val="lt1"/>
              </a:solidFill>
              <a:latin typeface="Century Gothic"/>
              <a:ea typeface="Century Gothic"/>
              <a:cs typeface="Century Gothic"/>
              <a:sym typeface="Century Gothic"/>
            </a:endParaRPr>
          </a:p>
        </p:txBody>
      </p:sp>
      <p:sp>
        <p:nvSpPr>
          <p:cNvPr id="203" name="Shape 203"/>
          <p:cNvSpPr/>
          <p:nvPr/>
        </p:nvSpPr>
        <p:spPr>
          <a:xfrm>
            <a:off x="0" y="6400800"/>
            <a:ext cx="12192000" cy="4572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a:solidFill>
                  <a:schemeClr val="lt1"/>
                </a:solidFill>
                <a:latin typeface="Century Gothic"/>
                <a:ea typeface="Century Gothic"/>
                <a:cs typeface="Century Gothic"/>
                <a:sym typeface="Century Gothic"/>
              </a:rPr>
              <a:t>CNH Division 14 Blue Robots </a:t>
            </a:r>
          </a:p>
        </p:txBody>
      </p:sp>
      <p:sp>
        <p:nvSpPr>
          <p:cNvPr id="204" name="Shape 204"/>
          <p:cNvSpPr txBox="1"/>
          <p:nvPr/>
        </p:nvSpPr>
        <p:spPr>
          <a:xfrm>
            <a:off x="537975" y="3064950"/>
            <a:ext cx="11116200" cy="2353800"/>
          </a:xfrm>
          <a:prstGeom prst="rect">
            <a:avLst/>
          </a:prstGeom>
          <a:noFill/>
          <a:ln w="76200" cap="flat" cmpd="sng">
            <a:solidFill>
              <a:srgbClr val="0098C3">
                <a:alpha val="49410"/>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3000" b="1" i="0" u="none" strike="noStrike" cap="none">
                <a:solidFill>
                  <a:schemeClr val="dk1"/>
                </a:solidFill>
                <a:latin typeface="Century Gothic"/>
                <a:ea typeface="Century Gothic"/>
                <a:cs typeface="Century Gothic"/>
                <a:sym typeface="Century Gothic"/>
              </a:rPr>
              <a:t>Riverbend School Tutoring</a:t>
            </a:r>
          </a:p>
          <a:p>
            <a:pPr marL="571500" marR="0" lvl="0" indent="-533400" algn="ctr" rtl="0">
              <a:lnSpc>
                <a:spcPct val="100000"/>
              </a:lnSpc>
              <a:spcBef>
                <a:spcPts val="0"/>
              </a:spcBef>
              <a:spcAft>
                <a:spcPts val="0"/>
              </a:spcAft>
              <a:buClr>
                <a:schemeClr val="dk1"/>
              </a:buClr>
              <a:buSzPct val="100000"/>
              <a:buFont typeface="Arial"/>
              <a:buChar char="•"/>
            </a:pPr>
            <a:r>
              <a:rPr lang="en-US" sz="3000" b="0" i="0" u="none" strike="noStrike" cap="none">
                <a:solidFill>
                  <a:schemeClr val="dk1"/>
                </a:solidFill>
                <a:latin typeface="Century Gothic"/>
                <a:ea typeface="Century Gothic"/>
                <a:cs typeface="Century Gothic"/>
                <a:sym typeface="Century Gothic"/>
              </a:rPr>
              <a:t>Mondays – Thursdays</a:t>
            </a:r>
          </a:p>
          <a:p>
            <a:pPr marL="571500" marR="0" lvl="0" indent="-533400" algn="ctr" rtl="0">
              <a:lnSpc>
                <a:spcPct val="100000"/>
              </a:lnSpc>
              <a:spcBef>
                <a:spcPts val="0"/>
              </a:spcBef>
              <a:spcAft>
                <a:spcPts val="0"/>
              </a:spcAft>
              <a:buClr>
                <a:schemeClr val="dk1"/>
              </a:buClr>
              <a:buSzPct val="100000"/>
              <a:buFont typeface="Arial"/>
              <a:buChar char="•"/>
            </a:pPr>
            <a:r>
              <a:rPr lang="en-US" sz="3000" b="0" i="0" u="none" strike="noStrike" cap="none">
                <a:solidFill>
                  <a:schemeClr val="dk1"/>
                </a:solidFill>
                <a:latin typeface="Century Gothic"/>
                <a:ea typeface="Century Gothic"/>
                <a:cs typeface="Century Gothic"/>
                <a:sym typeface="Century Gothic"/>
              </a:rPr>
              <a:t>Starting October 16</a:t>
            </a:r>
            <a:r>
              <a:rPr lang="en-US" sz="3000" b="0" i="0" u="none" strike="noStrike" cap="none" baseline="30000">
                <a:solidFill>
                  <a:schemeClr val="dk1"/>
                </a:solidFill>
                <a:latin typeface="Century Gothic"/>
                <a:ea typeface="Century Gothic"/>
                <a:cs typeface="Century Gothic"/>
                <a:sym typeface="Century Gothic"/>
              </a:rPr>
              <a:t>th</a:t>
            </a:r>
            <a:r>
              <a:rPr lang="en-US" sz="3000" b="0" i="0" u="none" strike="noStrike" cap="none">
                <a:solidFill>
                  <a:schemeClr val="dk1"/>
                </a:solidFill>
                <a:latin typeface="Century Gothic"/>
                <a:ea typeface="Century Gothic"/>
                <a:cs typeface="Century Gothic"/>
                <a:sym typeface="Century Gothic"/>
              </a:rPr>
              <a:t>, after school</a:t>
            </a:r>
          </a:p>
          <a:p>
            <a:pPr marL="571500" marR="0" lvl="0" indent="-533400" algn="ctr" rtl="0">
              <a:lnSpc>
                <a:spcPct val="100000"/>
              </a:lnSpc>
              <a:spcBef>
                <a:spcPts val="0"/>
              </a:spcBef>
              <a:spcAft>
                <a:spcPts val="0"/>
              </a:spcAft>
              <a:buClr>
                <a:schemeClr val="dk1"/>
              </a:buClr>
              <a:buSzPct val="100000"/>
              <a:buFont typeface="Century Gothic"/>
              <a:buChar char="•"/>
            </a:pPr>
            <a:r>
              <a:rPr lang="en-US" sz="3000" b="0" i="0" u="none" strike="noStrike" cap="none">
                <a:solidFill>
                  <a:schemeClr val="dk1"/>
                </a:solidFill>
                <a:latin typeface="Century Gothic"/>
                <a:ea typeface="Century Gothic"/>
                <a:cs typeface="Century Gothic"/>
                <a:sym typeface="Century Gothic"/>
              </a:rPr>
              <a:t>3:30-4:45</a:t>
            </a:r>
          </a:p>
          <a:p>
            <a:pPr marL="571500" marR="0" lvl="0" indent="-533400" algn="ctr" rtl="0">
              <a:lnSpc>
                <a:spcPct val="100000"/>
              </a:lnSpc>
              <a:spcBef>
                <a:spcPts val="0"/>
              </a:spcBef>
              <a:spcAft>
                <a:spcPts val="0"/>
              </a:spcAft>
              <a:buClr>
                <a:schemeClr val="dk1"/>
              </a:buClr>
              <a:buSzPct val="100000"/>
              <a:buFont typeface="Century Gothic"/>
              <a:buChar char="•"/>
            </a:pPr>
            <a:r>
              <a:rPr lang="en-US" sz="3000">
                <a:solidFill>
                  <a:schemeClr val="dk1"/>
                </a:solidFill>
                <a:latin typeface="Century Gothic"/>
                <a:ea typeface="Century Gothic"/>
                <a:cs typeface="Century Gothic"/>
                <a:sym typeface="Century Gothic"/>
              </a:rPr>
              <a:t>Please check in Juan Juarez</a:t>
            </a:r>
          </a:p>
        </p:txBody>
      </p:sp>
      <p:pic>
        <p:nvPicPr>
          <p:cNvPr id="205" name="Shape 205"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06" name="Shape 206"/>
          <p:cNvPicPr preferRelativeResize="0"/>
          <p:nvPr/>
        </p:nvPicPr>
        <p:blipFill rotWithShape="1">
          <a:blip r:embed="rId4">
            <a:alphaModFix/>
          </a:blip>
          <a:srcRect/>
          <a:stretch/>
        </p:blipFill>
        <p:spPr>
          <a:xfrm>
            <a:off x="3048" y="1595631"/>
            <a:ext cx="11964098" cy="457200"/>
          </a:xfrm>
          <a:prstGeom prst="rect">
            <a:avLst/>
          </a:prstGeom>
          <a:noFill/>
          <a:ln>
            <a:noFill/>
          </a:ln>
        </p:spPr>
      </p:pic>
      <p:sp>
        <p:nvSpPr>
          <p:cNvPr id="207" name="Shape 207"/>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a:solidFill>
                  <a:schemeClr val="lt1"/>
                </a:solidFill>
                <a:latin typeface="Century Gothic"/>
                <a:ea typeface="Century Gothic"/>
                <a:cs typeface="Century Gothic"/>
                <a:sym typeface="Century Gothic"/>
              </a:rPr>
              <a:t>Upcoming Events</a:t>
            </a:r>
          </a:p>
        </p:txBody>
      </p:sp>
      <p:pic>
        <p:nvPicPr>
          <p:cNvPr id="208" name="Shape 208"/>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1193</Words>
  <Application>Microsoft Office PowerPoint</Application>
  <PresentationFormat>Widescreen</PresentationFormat>
  <Paragraphs>209</Paragraphs>
  <Slides>29</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Verdana</vt:lpstr>
      <vt:lpstr>Calibri</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Talia R Le</dc:creator>
  <cp:lastModifiedBy>Talia R Le</cp:lastModifiedBy>
  <cp:revision>8</cp:revision>
  <dcterms:modified xsi:type="dcterms:W3CDTF">2017-10-16T20:26:39Z</dcterms:modified>
</cp:coreProperties>
</file>