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60" r:id="rId5"/>
    <p:sldId id="307" r:id="rId6"/>
    <p:sldId id="288" r:id="rId7"/>
    <p:sldId id="271" r:id="rId8"/>
    <p:sldId id="297" r:id="rId9"/>
    <p:sldId id="308" r:id="rId10"/>
    <p:sldId id="311" r:id="rId11"/>
    <p:sldId id="310" r:id="rId12"/>
    <p:sldId id="309" r:id="rId13"/>
    <p:sldId id="303" r:id="rId14"/>
    <p:sldId id="304" r:id="rId15"/>
    <p:sldId id="293" r:id="rId16"/>
    <p:sldId id="305" r:id="rId17"/>
    <p:sldId id="306" r:id="rId18"/>
    <p:sldId id="277" r:id="rId19"/>
    <p:sldId id="281" r:id="rId20"/>
    <p:sldId id="282" r:id="rId21"/>
    <p:sldId id="283" r:id="rId22"/>
    <p:sldId id="284" r:id="rId23"/>
    <p:sldId id="285" r:id="rId24"/>
    <p:sldId id="286" r:id="rId25"/>
    <p:sldId id="287" r:id="rId26"/>
  </p:sldIdLst>
  <p:sldSz cx="12192000" cy="6858000"/>
  <p:notesSz cx="6858000" cy="9144000"/>
  <p:embeddedFontLst>
    <p:embeddedFont>
      <p:font typeface="Century Gothic" panose="020B0502020202020204" pitchFamily="3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4660"/>
  </p:normalViewPr>
  <p:slideViewPr>
    <p:cSldViewPr snapToGrid="0">
      <p:cViewPr varScale="1">
        <p:scale>
          <a:sx n="70" d="100"/>
          <a:sy n="70" d="100"/>
        </p:scale>
        <p:origin x="72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884613" y="0"/>
            <a:ext cx="2971800" cy="457200"/>
          </a:xfrm>
          <a:prstGeom prst="rect">
            <a:avLst/>
          </a:prstGeom>
          <a:noFill/>
          <a:ln>
            <a:noFill/>
          </a:ln>
        </p:spPr>
        <p:txBody>
          <a:bodyPr wrap="square"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1pPr>
            <a:lvl2pPr marL="457200" marR="0" lvl="1"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2pPr>
            <a:lvl3pPr marL="914400" marR="0" lvl="2"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3pPr>
            <a:lvl4pPr marL="1371600" marR="0" lvl="3"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4pPr>
            <a:lvl5pPr marL="1828800" marR="0" lvl="4"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5pPr>
            <a:lvl6pPr marL="2286000" marR="0" lvl="5"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6pPr>
            <a:lvl7pPr marL="2743200" marR="0" lvl="6"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7pPr>
            <a:lvl8pPr marL="3200400" marR="0" lvl="7"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8pPr>
            <a:lvl9pPr marL="3657600" marR="0" lvl="8"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023078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80840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78846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03558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02865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0334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95145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70952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70834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74565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27" name="Shape 3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38183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72" name="Shape 3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48808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67735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84" name="Shape 3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68239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95" name="Shape 3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08096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06" name="Shape 4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76487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17" name="Shape 4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45677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33" name="Shape 4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20786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45" name="Shape 4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70779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52998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69295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07609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32680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19954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83495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89670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3"/>
            <a:ext cx="9144000" cy="2387600"/>
          </a:xfrm>
          <a:prstGeom prst="rect">
            <a:avLst/>
          </a:prstGeom>
          <a:noFill/>
          <a:ln>
            <a:noFill/>
          </a:ln>
        </p:spPr>
        <p:txBody>
          <a:bodyPr wrap="square" lIns="91425" tIns="91425" rIns="91425" bIns="91425" anchor="b" anchorCtr="0"/>
          <a:lstStyle>
            <a:lvl1pPr marL="0" marR="0" lvl="0" indent="0" algn="ctr" rtl="0">
              <a:lnSpc>
                <a:spcPct val="90000"/>
              </a:lnSpc>
              <a:spcBef>
                <a:spcPts val="0"/>
              </a:spcBef>
              <a:spcAft>
                <a:spcPts val="0"/>
              </a:spcAft>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7" name="Shape 17"/>
          <p:cNvSpPr txBox="1">
            <a:spLocks noGrp="1"/>
          </p:cNvSpPr>
          <p:nvPr>
            <p:ph type="subTitle" idx="1"/>
          </p:nvPr>
        </p:nvSpPr>
        <p:spPr>
          <a:xfrm>
            <a:off x="1524000" y="3602038"/>
            <a:ext cx="9144000" cy="1655762"/>
          </a:xfrm>
          <a:prstGeom prst="rect">
            <a:avLst/>
          </a:prstGeom>
          <a:noFill/>
          <a:ln>
            <a:noFill/>
          </a:ln>
        </p:spPr>
        <p:txBody>
          <a:bodyPr wrap="square" lIns="91425" tIns="91425" rIns="91425" bIns="91425" anchor="t" anchorCtr="0"/>
          <a:lstStyle>
            <a:lvl1pPr marL="0" marR="0" lvl="0" indent="0" algn="ctr" rtl="0">
              <a:lnSpc>
                <a:spcPct val="90000"/>
              </a:lnSpc>
              <a:spcBef>
                <a:spcPts val="100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19" name="Shape 19"/>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20" name="Shape 20"/>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4"/>
            <a:ext cx="5811838" cy="2628900"/>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0" name="Shape 80"/>
          <p:cNvSpPr txBox="1">
            <a:spLocks noGrp="1"/>
          </p:cNvSpPr>
          <p:nvPr>
            <p:ph type="body" idx="1"/>
          </p:nvPr>
        </p:nvSpPr>
        <p:spPr>
          <a:xfrm rot="5400000">
            <a:off x="1799431" y="-596106"/>
            <a:ext cx="5811838" cy="7734300"/>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82" name="Shape 8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83" name="Shape 8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1850" y="1709738"/>
            <a:ext cx="10515600" cy="2852737"/>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9" name="Shape 29"/>
          <p:cNvSpPr txBox="1">
            <a:spLocks noGrp="1"/>
          </p:cNvSpPr>
          <p:nvPr>
            <p:ph type="body" idx="1"/>
          </p:nvPr>
        </p:nvSpPr>
        <p:spPr>
          <a:xfrm>
            <a:off x="831850" y="4589463"/>
            <a:ext cx="10515600" cy="1500187"/>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31" name="Shape 31"/>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32" name="Shape 32"/>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5" name="Shape 35"/>
          <p:cNvSpPr txBox="1">
            <a:spLocks noGrp="1"/>
          </p:cNvSpPr>
          <p:nvPr>
            <p:ph type="body" idx="1"/>
          </p:nvPr>
        </p:nvSpPr>
        <p:spPr>
          <a:xfrm>
            <a:off x="838200" y="1825625"/>
            <a:ext cx="5181600" cy="4351338"/>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72200" y="1825625"/>
            <a:ext cx="5181600" cy="4351338"/>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38" name="Shape 38"/>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39" name="Shape 39"/>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8"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2" name="Shape 42"/>
          <p:cNvSpPr txBox="1">
            <a:spLocks noGrp="1"/>
          </p:cNvSpPr>
          <p:nvPr>
            <p:ph type="body" idx="1"/>
          </p:nvPr>
        </p:nvSpPr>
        <p:spPr>
          <a:xfrm>
            <a:off x="839788" y="1681163"/>
            <a:ext cx="5157787"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8" y="2505075"/>
            <a:ext cx="5157787" cy="3684588"/>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0" y="1681163"/>
            <a:ext cx="5183188"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0" y="2505075"/>
            <a:ext cx="5183188" cy="3684588"/>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47" name="Shape 47"/>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48" name="Shape 48"/>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1" name="Shape 51"/>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2" name="Shape 5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3" name="Shape 5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6" name="Shape 56"/>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7" name="Shape 5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0" name="Shape 60"/>
          <p:cNvSpPr txBox="1">
            <a:spLocks noGrp="1"/>
          </p:cNvSpPr>
          <p:nvPr>
            <p:ph type="body" idx="1"/>
          </p:nvPr>
        </p:nvSpPr>
        <p:spPr>
          <a:xfrm>
            <a:off x="5183188" y="987425"/>
            <a:ext cx="6172200" cy="4873625"/>
          </a:xfrm>
          <a:prstGeom prst="rect">
            <a:avLst/>
          </a:prstGeom>
          <a:noFill/>
          <a:ln>
            <a:noFill/>
          </a:ln>
        </p:spPr>
        <p:txBody>
          <a:bodyPr wrap="square" lIns="91425" tIns="91425" rIns="91425" bIns="91425" anchor="t" anchorCtr="0"/>
          <a:lstStyle>
            <a:lvl1pPr marL="228600" marR="0" lvl="0" indent="177800" algn="l" rtl="0">
              <a:lnSpc>
                <a:spcPct val="90000"/>
              </a:lnSpc>
              <a:spcBef>
                <a:spcPts val="100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127000" algn="l" rtl="0">
              <a:lnSpc>
                <a:spcPct val="90000"/>
              </a:lnSpc>
              <a:spcBef>
                <a:spcPts val="5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63" name="Shape 63"/>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64" name="Shape 64"/>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7" name="Shape 67"/>
          <p:cNvSpPr>
            <a:spLocks noGrp="1"/>
          </p:cNvSpPr>
          <p:nvPr>
            <p:ph type="pic" idx="2"/>
          </p:nvPr>
        </p:nvSpPr>
        <p:spPr>
          <a:xfrm>
            <a:off x="5183188" y="987425"/>
            <a:ext cx="6172200" cy="4873625"/>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Shape 68"/>
          <p:cNvSpPr txBox="1">
            <a:spLocks noGrp="1"/>
          </p:cNvSpPr>
          <p:nvPr>
            <p:ph type="body" idx="1"/>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70" name="Shape 70"/>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71" name="Shape 71"/>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4" name="Shape 74"/>
          <p:cNvSpPr txBox="1">
            <a:spLocks noGrp="1"/>
          </p:cNvSpPr>
          <p:nvPr>
            <p:ph type="body" idx="1"/>
          </p:nvPr>
        </p:nvSpPr>
        <p:spPr>
          <a:xfrm rot="5400000">
            <a:off x="3920331" y="-1256506"/>
            <a:ext cx="4351338" cy="10515600"/>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76" name="Shape 76"/>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77" name="Shape 7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13" name="Shape 13"/>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3.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hyperlink" Target="https://maps.google.com/?q=2875+50th+St,+Sacramento,+CA+95817&amp;entry=gmail&amp;source=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89" name="Shape 89"/>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a:ea typeface="Calibri"/>
              <a:cs typeface="Calibri"/>
              <a:sym typeface="Calibri"/>
            </a:endParaRPr>
          </a:p>
        </p:txBody>
      </p:sp>
      <p:sp>
        <p:nvSpPr>
          <p:cNvPr id="90" name="Shape 90"/>
          <p:cNvSpPr txBox="1"/>
          <p:nvPr/>
        </p:nvSpPr>
        <p:spPr>
          <a:xfrm>
            <a:off x="1528498" y="2807046"/>
            <a:ext cx="9153397" cy="3416320"/>
          </a:xfrm>
          <a:prstGeom prst="rect">
            <a:avLst/>
          </a:prstGeom>
          <a:noFill/>
          <a:ln>
            <a:noFill/>
          </a:ln>
        </p:spPr>
        <p:txBody>
          <a:bodyPr wrap="square" lIns="91425" tIns="45700" rIns="91425" bIns="45700" anchor="t" anchorCtr="0">
            <a:noAutofit/>
          </a:bodyPr>
          <a:lstStyle/>
          <a:p>
            <a:pPr marL="0" marR="0" lvl="0" indent="0" algn="ctr" rtl="0">
              <a:lnSpc>
                <a:spcPct val="150000"/>
              </a:lnSpc>
              <a:spcBef>
                <a:spcPts val="0"/>
              </a:spcBef>
              <a:spcAft>
                <a:spcPts val="0"/>
              </a:spcAft>
              <a:buClr>
                <a:schemeClr val="dk1"/>
              </a:buClr>
              <a:buSzPct val="25000"/>
              <a:buFont typeface="Century Gothic"/>
              <a:buNone/>
            </a:pPr>
            <a:r>
              <a:rPr lang="en-US" sz="4800" b="0" i="0" u="none" strike="noStrike" cap="none" dirty="0">
                <a:solidFill>
                  <a:schemeClr val="dk1"/>
                </a:solidFill>
                <a:latin typeface="Century Gothic"/>
                <a:ea typeface="Century Gothic"/>
                <a:cs typeface="Century Gothic"/>
                <a:sym typeface="Century Gothic"/>
              </a:rPr>
              <a:t>YCHS Key Club Meeting</a:t>
            </a:r>
          </a:p>
          <a:p>
            <a:pPr marL="0" marR="0" lvl="0" indent="0" algn="ctr" rtl="0">
              <a:lnSpc>
                <a:spcPct val="150000"/>
              </a:lnSpc>
              <a:spcBef>
                <a:spcPts val="0"/>
              </a:spcBef>
              <a:spcAft>
                <a:spcPts val="0"/>
              </a:spcAft>
              <a:buClr>
                <a:schemeClr val="dk1"/>
              </a:buClr>
              <a:buSzPct val="25000"/>
              <a:buFont typeface="Century Gothic"/>
              <a:buNone/>
            </a:pPr>
            <a:r>
              <a:rPr lang="en-US" sz="4800" dirty="0" smtClean="0">
                <a:solidFill>
                  <a:schemeClr val="dk1"/>
                </a:solidFill>
                <a:latin typeface="Century Gothic"/>
                <a:ea typeface="Century Gothic"/>
                <a:cs typeface="Century Gothic"/>
                <a:sym typeface="Century Gothic"/>
              </a:rPr>
              <a:t>November 28</a:t>
            </a:r>
            <a:r>
              <a:rPr lang="en-US" sz="4800" baseline="30000" dirty="0" smtClean="0">
                <a:solidFill>
                  <a:schemeClr val="dk1"/>
                </a:solidFill>
                <a:latin typeface="Century Gothic"/>
                <a:ea typeface="Century Gothic"/>
                <a:cs typeface="Century Gothic"/>
                <a:sym typeface="Century Gothic"/>
              </a:rPr>
              <a:t>th</a:t>
            </a:r>
            <a:r>
              <a:rPr lang="en-US" sz="4800" b="0" i="0" u="none" strike="noStrike" cap="none" dirty="0" smtClean="0">
                <a:solidFill>
                  <a:schemeClr val="dk1"/>
                </a:solidFill>
                <a:latin typeface="Century Gothic"/>
                <a:ea typeface="Century Gothic"/>
                <a:cs typeface="Century Gothic"/>
                <a:sym typeface="Century Gothic"/>
              </a:rPr>
              <a:t>, </a:t>
            </a:r>
            <a:r>
              <a:rPr lang="en-US" sz="4800" b="0" i="0" u="none" strike="noStrike" cap="none" dirty="0">
                <a:solidFill>
                  <a:schemeClr val="dk1"/>
                </a:solidFill>
                <a:latin typeface="Century Gothic"/>
                <a:ea typeface="Century Gothic"/>
                <a:cs typeface="Century Gothic"/>
                <a:sym typeface="Century Gothic"/>
              </a:rPr>
              <a:t>2017</a:t>
            </a:r>
          </a:p>
          <a:p>
            <a:pPr marL="0" marR="0" lvl="0" indent="0" algn="ctr" rtl="0">
              <a:lnSpc>
                <a:spcPct val="150000"/>
              </a:lnSpc>
              <a:spcBef>
                <a:spcPts val="0"/>
              </a:spcBef>
              <a:spcAft>
                <a:spcPts val="0"/>
              </a:spcAft>
              <a:buClr>
                <a:schemeClr val="dk1"/>
              </a:buClr>
              <a:buSzPct val="25000"/>
              <a:buFont typeface="Century Gothic"/>
              <a:buNone/>
            </a:pPr>
            <a:r>
              <a:rPr lang="en-US" sz="4800" b="0" i="0" u="none" strike="noStrike" cap="none" dirty="0">
                <a:solidFill>
                  <a:schemeClr val="dk1"/>
                </a:solidFill>
                <a:latin typeface="Century Gothic"/>
                <a:ea typeface="Century Gothic"/>
                <a:cs typeface="Century Gothic"/>
                <a:sym typeface="Century Gothic"/>
              </a:rPr>
              <a:t>Division 14 Blue Robots</a:t>
            </a:r>
          </a:p>
        </p:txBody>
      </p:sp>
      <p:pic>
        <p:nvPicPr>
          <p:cNvPr id="91" name="Shape 91"/>
          <p:cNvPicPr preferRelativeResize="0"/>
          <p:nvPr/>
        </p:nvPicPr>
        <p:blipFill rotWithShape="1">
          <a:blip r:embed="rId3">
            <a:alphaModFix/>
          </a:blip>
          <a:srcRect/>
          <a:stretch/>
        </p:blipFill>
        <p:spPr>
          <a:xfrm>
            <a:off x="9117543" y="2592243"/>
            <a:ext cx="3275619" cy="3780299"/>
          </a:xfrm>
          <a:prstGeom prst="rect">
            <a:avLst/>
          </a:prstGeom>
          <a:noFill/>
          <a:ln>
            <a:noFill/>
          </a:ln>
        </p:spPr>
      </p:pic>
      <p:pic>
        <p:nvPicPr>
          <p:cNvPr id="92" name="Shape 92"/>
          <p:cNvPicPr preferRelativeResize="0"/>
          <p:nvPr/>
        </p:nvPicPr>
        <p:blipFill rotWithShape="1">
          <a:blip r:embed="rId3">
            <a:alphaModFix/>
          </a:blip>
          <a:srcRect/>
          <a:stretch/>
        </p:blipFill>
        <p:spPr>
          <a:xfrm flipH="1">
            <a:off x="-130460" y="2609473"/>
            <a:ext cx="3272919" cy="3777182"/>
          </a:xfrm>
          <a:prstGeom prst="rect">
            <a:avLst/>
          </a:prstGeom>
          <a:noFill/>
          <a:ln>
            <a:noFill/>
          </a:ln>
        </p:spPr>
      </p:pic>
      <p:pic>
        <p:nvPicPr>
          <p:cNvPr id="93" name="Shape 93" descr="CNHlogo.png"/>
          <p:cNvPicPr preferRelativeResize="0"/>
          <p:nvPr/>
        </p:nvPicPr>
        <p:blipFill rotWithShape="1">
          <a:blip r:embed="rId4">
            <a:alphaModFix/>
          </a:blip>
          <a:srcRect/>
          <a:stretch/>
        </p:blipFill>
        <p:spPr>
          <a:xfrm>
            <a:off x="269886" y="109886"/>
            <a:ext cx="1419296" cy="1377025"/>
          </a:xfrm>
          <a:prstGeom prst="rect">
            <a:avLst/>
          </a:prstGeom>
          <a:noFill/>
          <a:ln>
            <a:noFill/>
          </a:ln>
        </p:spPr>
      </p:pic>
      <p:pic>
        <p:nvPicPr>
          <p:cNvPr id="94" name="Shape 94"/>
          <p:cNvPicPr preferRelativeResize="0"/>
          <p:nvPr/>
        </p:nvPicPr>
        <p:blipFill rotWithShape="1">
          <a:blip r:embed="rId5">
            <a:alphaModFix/>
          </a:blip>
          <a:srcRect/>
          <a:stretch/>
        </p:blipFill>
        <p:spPr>
          <a:xfrm>
            <a:off x="0" y="1600200"/>
            <a:ext cx="11967088" cy="457200"/>
          </a:xfrm>
          <a:prstGeom prst="rect">
            <a:avLst/>
          </a:prstGeom>
          <a:noFill/>
          <a:ln>
            <a:noFill/>
          </a:ln>
        </p:spPr>
      </p:pic>
      <p:sp>
        <p:nvSpPr>
          <p:cNvPr id="95" name="Shape 95"/>
          <p:cNvSpPr txBox="1"/>
          <p:nvPr/>
        </p:nvSpPr>
        <p:spPr>
          <a:xfrm>
            <a:off x="4632960" y="513591"/>
            <a:ext cx="7559039" cy="646331"/>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3600" b="1" i="0" u="none" strike="noStrike" cap="none" dirty="0">
                <a:solidFill>
                  <a:schemeClr val="lt1"/>
                </a:solidFill>
                <a:latin typeface="Century Gothic"/>
                <a:ea typeface="Century Gothic"/>
                <a:cs typeface="Century Gothic"/>
                <a:sym typeface="Century Gothic"/>
              </a:rPr>
              <a:t>      </a:t>
            </a:r>
          </a:p>
        </p:txBody>
      </p:sp>
      <p:pic>
        <p:nvPicPr>
          <p:cNvPr id="96" name="Shape 96"/>
          <p:cNvPicPr preferRelativeResize="0"/>
          <p:nvPr/>
        </p:nvPicPr>
        <p:blipFill rotWithShape="1">
          <a:blip r:embed="rId6">
            <a:alphaModFix/>
          </a:blip>
          <a:srcRect/>
          <a:stretch/>
        </p:blipFill>
        <p:spPr>
          <a:xfrm>
            <a:off x="5989319" y="55326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537900" y="2310352"/>
            <a:ext cx="11116200" cy="4060585"/>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algn="ctr">
              <a:buClr>
                <a:schemeClr val="dk1"/>
              </a:buClr>
              <a:buSzPct val="25000"/>
            </a:pPr>
            <a:r>
              <a:rPr lang="en-US" sz="4800" b="1" dirty="0" smtClean="0">
                <a:solidFill>
                  <a:schemeClr val="dk1"/>
                </a:solidFill>
                <a:latin typeface="Century Gothic"/>
                <a:ea typeface="Century Gothic"/>
                <a:cs typeface="Century Gothic"/>
                <a:sym typeface="Century Gothic"/>
              </a:rPr>
              <a:t>Christmas Caroling</a:t>
            </a:r>
          </a:p>
          <a:p>
            <a:pPr marL="571500" indent="-533400">
              <a:buClr>
                <a:schemeClr val="dk1"/>
              </a:buClr>
              <a:buSzPct val="100000"/>
              <a:buFont typeface="Arial"/>
              <a:buChar char="•"/>
            </a:pPr>
            <a:r>
              <a:rPr lang="en-US" sz="4800" dirty="0" smtClean="0">
                <a:solidFill>
                  <a:schemeClr val="dk1"/>
                </a:solidFill>
                <a:latin typeface="Century Gothic"/>
                <a:ea typeface="Century Gothic"/>
                <a:cs typeface="Century Gothic"/>
                <a:sym typeface="Century Gothic"/>
              </a:rPr>
              <a:t>Dec. 21</a:t>
            </a:r>
            <a:r>
              <a:rPr lang="en-US" sz="4800" baseline="30000" dirty="0" smtClean="0">
                <a:solidFill>
                  <a:schemeClr val="dk1"/>
                </a:solidFill>
                <a:latin typeface="Century Gothic"/>
                <a:ea typeface="Century Gothic"/>
                <a:cs typeface="Century Gothic"/>
                <a:sym typeface="Century Gothic"/>
              </a:rPr>
              <a:t>st </a:t>
            </a:r>
            <a:r>
              <a:rPr lang="en-US" sz="4800" dirty="0" smtClean="0">
                <a:solidFill>
                  <a:schemeClr val="dk1"/>
                </a:solidFill>
                <a:latin typeface="Century Gothic"/>
                <a:ea typeface="Century Gothic"/>
                <a:cs typeface="Century Gothic"/>
                <a:sym typeface="Century Gothic"/>
              </a:rPr>
              <a:t> (1PM-4PM)-Thursday</a:t>
            </a:r>
            <a:endParaRPr lang="en-US" sz="4800" baseline="30000" dirty="0" smtClean="0">
              <a:solidFill>
                <a:schemeClr val="dk1"/>
              </a:solidFill>
              <a:latin typeface="Century Gothic"/>
              <a:ea typeface="Century Gothic"/>
              <a:cs typeface="Century Gothic"/>
              <a:sym typeface="Century Gothic"/>
            </a:endParaRPr>
          </a:p>
          <a:p>
            <a:pPr marL="571500" indent="-533400">
              <a:buClr>
                <a:schemeClr val="dk1"/>
              </a:buClr>
              <a:buSzPct val="100000"/>
              <a:buFont typeface="Arial"/>
              <a:buChar char="•"/>
            </a:pPr>
            <a:r>
              <a:rPr lang="en-US" sz="4800" dirty="0" smtClean="0">
                <a:solidFill>
                  <a:schemeClr val="dk1"/>
                </a:solidFill>
                <a:latin typeface="Century Gothic"/>
                <a:ea typeface="Century Gothic"/>
                <a:cs typeface="Century Gothic"/>
                <a:sym typeface="Century Gothic"/>
              </a:rPr>
              <a:t>Dec. </a:t>
            </a:r>
            <a:r>
              <a:rPr lang="en-US" sz="4800" dirty="0" smtClean="0">
                <a:solidFill>
                  <a:schemeClr val="dk1"/>
                </a:solidFill>
                <a:latin typeface="Century Gothic"/>
                <a:ea typeface="Century Gothic"/>
                <a:cs typeface="Century Gothic"/>
                <a:sym typeface="Century Gothic"/>
              </a:rPr>
              <a:t>22</a:t>
            </a:r>
            <a:r>
              <a:rPr lang="en-US" sz="4800" baseline="30000" dirty="0" smtClean="0">
                <a:solidFill>
                  <a:schemeClr val="dk1"/>
                </a:solidFill>
                <a:latin typeface="Century Gothic"/>
                <a:ea typeface="Century Gothic"/>
                <a:cs typeface="Century Gothic"/>
                <a:sym typeface="Century Gothic"/>
              </a:rPr>
              <a:t>nd</a:t>
            </a:r>
            <a:r>
              <a:rPr lang="en-US" sz="4800" dirty="0" smtClean="0">
                <a:solidFill>
                  <a:schemeClr val="dk1"/>
                </a:solidFill>
                <a:latin typeface="Century Gothic"/>
                <a:ea typeface="Century Gothic"/>
                <a:cs typeface="Century Gothic"/>
                <a:sym typeface="Century Gothic"/>
              </a:rPr>
              <a:t> (1PM-4PM)-Friday</a:t>
            </a:r>
          </a:p>
          <a:p>
            <a:pPr marL="571500" indent="-533400">
              <a:buClr>
                <a:schemeClr val="dk1"/>
              </a:buClr>
              <a:buSzPct val="100000"/>
              <a:buFont typeface="Arial"/>
              <a:buChar char="•"/>
            </a:pPr>
            <a:r>
              <a:rPr lang="en-US" sz="4800" dirty="0" smtClean="0">
                <a:solidFill>
                  <a:schemeClr val="dk1"/>
                </a:solidFill>
                <a:latin typeface="Century Gothic"/>
                <a:ea typeface="Century Gothic"/>
                <a:cs typeface="Century Gothic"/>
                <a:sym typeface="Century Gothic"/>
              </a:rPr>
              <a:t>Dec. </a:t>
            </a:r>
            <a:r>
              <a:rPr lang="en-US" sz="4800" dirty="0" smtClean="0">
                <a:solidFill>
                  <a:schemeClr val="dk1"/>
                </a:solidFill>
                <a:latin typeface="Century Gothic"/>
                <a:ea typeface="Century Gothic"/>
                <a:cs typeface="Century Gothic"/>
                <a:sym typeface="Century Gothic"/>
              </a:rPr>
              <a:t>23</a:t>
            </a:r>
            <a:r>
              <a:rPr lang="en-US" sz="4800" baseline="30000" dirty="0" smtClean="0">
                <a:solidFill>
                  <a:schemeClr val="dk1"/>
                </a:solidFill>
                <a:latin typeface="Century Gothic"/>
                <a:ea typeface="Century Gothic"/>
                <a:cs typeface="Century Gothic"/>
                <a:sym typeface="Century Gothic"/>
              </a:rPr>
              <a:t>rd</a:t>
            </a:r>
            <a:r>
              <a:rPr lang="en-US" sz="4800" dirty="0">
                <a:solidFill>
                  <a:schemeClr val="dk1"/>
                </a:solidFill>
                <a:latin typeface="Century Gothic"/>
                <a:ea typeface="Century Gothic"/>
                <a:cs typeface="Century Gothic"/>
                <a:sym typeface="Century Gothic"/>
              </a:rPr>
              <a:t> </a:t>
            </a:r>
            <a:r>
              <a:rPr lang="en-US" sz="4800" dirty="0" smtClean="0">
                <a:solidFill>
                  <a:schemeClr val="dk1"/>
                </a:solidFill>
                <a:latin typeface="Century Gothic"/>
                <a:ea typeface="Century Gothic"/>
                <a:cs typeface="Century Gothic"/>
                <a:sym typeface="Century Gothic"/>
              </a:rPr>
              <a:t>(10AM-2PM)-Saturday</a:t>
            </a:r>
          </a:p>
          <a:p>
            <a:pPr marL="38100">
              <a:buClr>
                <a:schemeClr val="dk1"/>
              </a:buClr>
              <a:buSzPct val="100000"/>
            </a:pPr>
            <a:r>
              <a:rPr lang="en-US" sz="4800" dirty="0" smtClean="0">
                <a:solidFill>
                  <a:schemeClr val="dk1"/>
                </a:solidFill>
                <a:latin typeface="Century Gothic"/>
                <a:ea typeface="Century Gothic"/>
                <a:cs typeface="Century Gothic"/>
                <a:sym typeface="Century Gothic"/>
              </a:rPr>
              <a:t>***Please sign up to CAROL***</a:t>
            </a:r>
            <a:endParaRPr lang="en-US" sz="4800" dirty="0" smtClean="0">
              <a:solidFill>
                <a:schemeClr val="dk1"/>
              </a:solidFill>
              <a:latin typeface="Century Gothic"/>
              <a:ea typeface="Century Gothic"/>
              <a:cs typeface="Century Gothic"/>
              <a:sym typeface="Century Gothic"/>
            </a:endParaRPr>
          </a:p>
          <a:p>
            <a:pPr marL="571500" indent="-533400">
              <a:buClr>
                <a:schemeClr val="dk1"/>
              </a:buClr>
              <a:buSzPct val="100000"/>
              <a:buFont typeface="Arial"/>
              <a:buChar char="•"/>
            </a:pPr>
            <a:endParaRPr lang="en-US" sz="3500" dirty="0" smtClean="0">
              <a:solidFill>
                <a:schemeClr val="dk1"/>
              </a:solidFill>
              <a:latin typeface="Century Gothic"/>
              <a:ea typeface="Century Gothic"/>
              <a:cs typeface="Century Gothic"/>
              <a:sym typeface="Century Gothic"/>
            </a:endParaRP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2856661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470165" y="2528108"/>
            <a:ext cx="11116200" cy="3509795"/>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algn="ctr">
              <a:buClr>
                <a:schemeClr val="dk1"/>
              </a:buClr>
              <a:buSzPct val="25000"/>
            </a:pPr>
            <a:r>
              <a:rPr lang="en-US" sz="4200" b="1" dirty="0" smtClean="0">
                <a:solidFill>
                  <a:schemeClr val="dk1"/>
                </a:solidFill>
                <a:latin typeface="Century Gothic"/>
                <a:ea typeface="Century Gothic"/>
                <a:cs typeface="Century Gothic"/>
                <a:sym typeface="Century Gothic"/>
              </a:rPr>
              <a:t>Breakfast with Santa</a:t>
            </a:r>
          </a:p>
          <a:p>
            <a:pPr marL="571500" indent="-533400">
              <a:buClr>
                <a:schemeClr val="dk1"/>
              </a:buClr>
              <a:buSzPct val="100000"/>
              <a:buFont typeface="Arial"/>
              <a:buChar char="•"/>
            </a:pPr>
            <a:r>
              <a:rPr lang="en-US" sz="4200" dirty="0" smtClean="0">
                <a:solidFill>
                  <a:schemeClr val="dk1"/>
                </a:solidFill>
                <a:latin typeface="Century Gothic"/>
                <a:ea typeface="Century Gothic"/>
                <a:cs typeface="Century Gothic"/>
                <a:sym typeface="Century Gothic"/>
              </a:rPr>
              <a:t>December 3</a:t>
            </a:r>
            <a:r>
              <a:rPr lang="en-US" sz="4200" baseline="30000" dirty="0" smtClean="0">
                <a:solidFill>
                  <a:schemeClr val="dk1"/>
                </a:solidFill>
                <a:latin typeface="Century Gothic"/>
                <a:ea typeface="Century Gothic"/>
                <a:cs typeface="Century Gothic"/>
                <a:sym typeface="Century Gothic"/>
              </a:rPr>
              <a:t>rd</a:t>
            </a:r>
            <a:r>
              <a:rPr lang="en-US" sz="4200" dirty="0" smtClean="0">
                <a:solidFill>
                  <a:schemeClr val="dk1"/>
                </a:solidFill>
                <a:latin typeface="Century Gothic"/>
                <a:ea typeface="Century Gothic"/>
                <a:cs typeface="Century Gothic"/>
                <a:sym typeface="Century Gothic"/>
              </a:rPr>
              <a:t> (THIS Sunday)</a:t>
            </a:r>
          </a:p>
          <a:p>
            <a:pPr marL="571500" indent="-533400">
              <a:buClr>
                <a:schemeClr val="dk1"/>
              </a:buClr>
              <a:buSzPct val="100000"/>
              <a:buFont typeface="Arial"/>
              <a:buChar char="•"/>
            </a:pPr>
            <a:r>
              <a:rPr lang="en-US" sz="4200" dirty="0" smtClean="0">
                <a:solidFill>
                  <a:schemeClr val="dk1"/>
                </a:solidFill>
                <a:latin typeface="Century Gothic"/>
                <a:ea typeface="Century Gothic"/>
                <a:cs typeface="Century Gothic"/>
                <a:sym typeface="Century Gothic"/>
              </a:rPr>
              <a:t>8AM-11AM</a:t>
            </a:r>
          </a:p>
          <a:p>
            <a:pPr marL="571500" indent="-533400">
              <a:buClr>
                <a:schemeClr val="dk1"/>
              </a:buClr>
              <a:buSzPct val="100000"/>
              <a:buFont typeface="Arial"/>
              <a:buChar char="•"/>
            </a:pPr>
            <a:r>
              <a:rPr lang="en-US" sz="4200" dirty="0" smtClean="0">
                <a:solidFill>
                  <a:schemeClr val="dk1"/>
                </a:solidFill>
                <a:latin typeface="Century Gothic"/>
                <a:ea typeface="Century Gothic"/>
                <a:cs typeface="Century Gothic"/>
                <a:sym typeface="Century Gothic"/>
              </a:rPr>
              <a:t>Located @ </a:t>
            </a:r>
            <a:r>
              <a:rPr lang="en-US" sz="4200" dirty="0" smtClean="0">
                <a:solidFill>
                  <a:schemeClr val="dk1"/>
                </a:solidFill>
                <a:latin typeface="Century Gothic"/>
                <a:ea typeface="Century Gothic"/>
                <a:cs typeface="Century Gothic"/>
                <a:sym typeface="Century Gothic"/>
              </a:rPr>
              <a:t>Veterans Hall (1425 Veterans Memorial Circle, Yuba City, CA</a:t>
            </a: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2945682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537900" y="2310352"/>
            <a:ext cx="11116200" cy="4060585"/>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algn="ctr">
              <a:buClr>
                <a:schemeClr val="dk1"/>
              </a:buClr>
              <a:buSzPct val="25000"/>
            </a:pPr>
            <a:r>
              <a:rPr lang="en-US" sz="2800" b="1" dirty="0" smtClean="0">
                <a:solidFill>
                  <a:schemeClr val="dk1"/>
                </a:solidFill>
                <a:latin typeface="Century Gothic"/>
                <a:ea typeface="Century Gothic"/>
                <a:cs typeface="Century Gothic"/>
                <a:sym typeface="Century Gothic"/>
              </a:rPr>
              <a:t>DAYS AND SHIFTS</a:t>
            </a:r>
          </a:p>
          <a:p>
            <a:pPr marL="571500" indent="-533400">
              <a:buClr>
                <a:schemeClr val="dk1"/>
              </a:buClr>
              <a:buSzPct val="100000"/>
              <a:buFont typeface="Arial"/>
              <a:buChar char="•"/>
            </a:pPr>
            <a:r>
              <a:rPr lang="en-US" sz="2800" dirty="0">
                <a:solidFill>
                  <a:schemeClr val="dk1"/>
                </a:solidFill>
                <a:latin typeface="Century Gothic"/>
                <a:ea typeface="Century Gothic"/>
                <a:cs typeface="Century Gothic"/>
                <a:sym typeface="Century Gothic"/>
              </a:rPr>
              <a:t>Thursday (Dec. 14</a:t>
            </a:r>
            <a:r>
              <a:rPr lang="en-US" sz="2800" baseline="30000" dirty="0">
                <a:solidFill>
                  <a:schemeClr val="dk1"/>
                </a:solidFill>
                <a:latin typeface="Century Gothic"/>
                <a:ea typeface="Century Gothic"/>
                <a:cs typeface="Century Gothic"/>
                <a:sym typeface="Century Gothic"/>
              </a:rPr>
              <a:t>th</a:t>
            </a:r>
            <a:r>
              <a:rPr lang="en-US" sz="2800" dirty="0" smtClean="0">
                <a:solidFill>
                  <a:schemeClr val="dk1"/>
                </a:solidFill>
                <a:latin typeface="Century Gothic"/>
                <a:ea typeface="Century Gothic"/>
                <a:cs typeface="Century Gothic"/>
                <a:sym typeface="Century Gothic"/>
              </a:rPr>
              <a:t>) &amp; Friday (Dec. 15</a:t>
            </a:r>
            <a:r>
              <a:rPr lang="en-US" sz="2800" baseline="30000" dirty="0" smtClean="0">
                <a:solidFill>
                  <a:schemeClr val="dk1"/>
                </a:solidFill>
                <a:latin typeface="Century Gothic"/>
                <a:ea typeface="Century Gothic"/>
                <a:cs typeface="Century Gothic"/>
                <a:sym typeface="Century Gothic"/>
              </a:rPr>
              <a:t>th</a:t>
            </a:r>
            <a:r>
              <a:rPr lang="en-US" sz="2800" dirty="0" smtClean="0">
                <a:solidFill>
                  <a:schemeClr val="dk1"/>
                </a:solidFill>
                <a:latin typeface="Century Gothic"/>
                <a:ea typeface="Century Gothic"/>
                <a:cs typeface="Century Gothic"/>
                <a:sym typeface="Century Gothic"/>
              </a:rPr>
              <a:t>)</a:t>
            </a:r>
            <a:endParaRPr lang="en-US" sz="2800" dirty="0">
              <a:solidFill>
                <a:schemeClr val="dk1"/>
              </a:solidFill>
              <a:latin typeface="Century Gothic"/>
              <a:ea typeface="Century Gothic"/>
              <a:cs typeface="Century Gothic"/>
              <a:sym typeface="Century Gothic"/>
            </a:endParaRPr>
          </a:p>
          <a:p>
            <a:pPr marL="38100">
              <a:buClr>
                <a:schemeClr val="dk1"/>
              </a:buClr>
              <a:buSzPct val="100000"/>
            </a:pPr>
            <a:r>
              <a:rPr lang="en-US" sz="2800" dirty="0">
                <a:solidFill>
                  <a:schemeClr val="dk1"/>
                </a:solidFill>
                <a:latin typeface="Century Gothic"/>
                <a:ea typeface="Century Gothic"/>
                <a:cs typeface="Century Gothic"/>
                <a:sym typeface="Century Gothic"/>
              </a:rPr>
              <a:t>	3:15PM-5:15PM</a:t>
            </a:r>
          </a:p>
          <a:p>
            <a:pPr marL="38100">
              <a:buClr>
                <a:schemeClr val="dk1"/>
              </a:buClr>
              <a:buSzPct val="100000"/>
            </a:pPr>
            <a:r>
              <a:rPr lang="en-US" sz="2800" dirty="0">
                <a:solidFill>
                  <a:schemeClr val="dk1"/>
                </a:solidFill>
                <a:latin typeface="Century Gothic"/>
                <a:ea typeface="Century Gothic"/>
                <a:cs typeface="Century Gothic"/>
                <a:sym typeface="Century Gothic"/>
              </a:rPr>
              <a:t>	5:15PM-7:15PM</a:t>
            </a:r>
          </a:p>
          <a:p>
            <a:pPr marL="38100">
              <a:buClr>
                <a:schemeClr val="dk1"/>
              </a:buClr>
              <a:buSzPct val="100000"/>
            </a:pPr>
            <a:r>
              <a:rPr lang="en-US" sz="2800" dirty="0">
                <a:solidFill>
                  <a:schemeClr val="dk1"/>
                </a:solidFill>
                <a:latin typeface="Century Gothic"/>
                <a:ea typeface="Century Gothic"/>
                <a:cs typeface="Century Gothic"/>
                <a:sym typeface="Century Gothic"/>
              </a:rPr>
              <a:t>	</a:t>
            </a:r>
            <a:r>
              <a:rPr lang="en-US" sz="2800" dirty="0" smtClean="0">
                <a:solidFill>
                  <a:schemeClr val="dk1"/>
                </a:solidFill>
                <a:latin typeface="Century Gothic"/>
                <a:ea typeface="Century Gothic"/>
                <a:cs typeface="Century Gothic"/>
                <a:sym typeface="Century Gothic"/>
              </a:rPr>
              <a:t>7:15PM-9:15PM</a:t>
            </a:r>
          </a:p>
          <a:p>
            <a:pPr marL="609600" indent="-571500">
              <a:buClr>
                <a:schemeClr val="dk1"/>
              </a:buClr>
              <a:buSzPct val="100000"/>
              <a:buFont typeface="Arial" panose="020B0604020202020204" pitchFamily="34" charset="0"/>
              <a:buChar char="•"/>
            </a:pPr>
            <a:r>
              <a:rPr lang="en-US" sz="2800" dirty="0" smtClean="0">
                <a:solidFill>
                  <a:schemeClr val="dk1"/>
                </a:solidFill>
                <a:latin typeface="Century Gothic"/>
                <a:ea typeface="Century Gothic"/>
                <a:cs typeface="Century Gothic"/>
                <a:sym typeface="Century Gothic"/>
              </a:rPr>
              <a:t>Saturday (Dec. 16</a:t>
            </a:r>
            <a:r>
              <a:rPr lang="en-US" sz="2800" baseline="30000" dirty="0" smtClean="0">
                <a:solidFill>
                  <a:schemeClr val="dk1"/>
                </a:solidFill>
                <a:latin typeface="Century Gothic"/>
                <a:ea typeface="Century Gothic"/>
                <a:cs typeface="Century Gothic"/>
                <a:sym typeface="Century Gothic"/>
              </a:rPr>
              <a:t>th</a:t>
            </a:r>
            <a:r>
              <a:rPr lang="en-US" sz="2800" dirty="0" smtClean="0">
                <a:solidFill>
                  <a:schemeClr val="dk1"/>
                </a:solidFill>
                <a:latin typeface="Century Gothic"/>
                <a:ea typeface="Century Gothic"/>
                <a:cs typeface="Century Gothic"/>
                <a:sym typeface="Century Gothic"/>
              </a:rPr>
              <a:t>)</a:t>
            </a:r>
          </a:p>
          <a:p>
            <a:pPr marL="38100" lvl="2">
              <a:buClr>
                <a:schemeClr val="dk1"/>
              </a:buClr>
              <a:buSzPct val="100000"/>
            </a:pPr>
            <a:r>
              <a:rPr lang="en-US" sz="2800" dirty="0" smtClean="0">
                <a:solidFill>
                  <a:schemeClr val="dk1"/>
                </a:solidFill>
                <a:latin typeface="Century Gothic"/>
                <a:ea typeface="Century Gothic"/>
                <a:cs typeface="Century Gothic"/>
                <a:sym typeface="Century Gothic"/>
              </a:rPr>
              <a:t>	12:30PM-2:30PM</a:t>
            </a:r>
          </a:p>
          <a:p>
            <a:pPr marL="38100" lvl="2">
              <a:buClr>
                <a:schemeClr val="dk1"/>
              </a:buClr>
              <a:buSzPct val="100000"/>
            </a:pPr>
            <a:r>
              <a:rPr lang="en-US" sz="2800" dirty="0">
                <a:solidFill>
                  <a:schemeClr val="dk1"/>
                </a:solidFill>
                <a:latin typeface="Century Gothic"/>
                <a:ea typeface="Century Gothic"/>
                <a:cs typeface="Century Gothic"/>
                <a:sym typeface="Century Gothic"/>
              </a:rPr>
              <a:t>	</a:t>
            </a:r>
            <a:r>
              <a:rPr lang="en-US" sz="2800" dirty="0" smtClean="0">
                <a:solidFill>
                  <a:schemeClr val="dk1"/>
                </a:solidFill>
                <a:latin typeface="Century Gothic"/>
                <a:ea typeface="Century Gothic"/>
                <a:cs typeface="Century Gothic"/>
                <a:sym typeface="Century Gothic"/>
              </a:rPr>
              <a:t>2:30PM-4:30PM</a:t>
            </a:r>
          </a:p>
          <a:p>
            <a:pPr marL="38100" lvl="2">
              <a:buClr>
                <a:schemeClr val="dk1"/>
              </a:buClr>
              <a:buSzPct val="100000"/>
            </a:pPr>
            <a:r>
              <a:rPr lang="en-US" sz="2800" dirty="0">
                <a:solidFill>
                  <a:schemeClr val="dk1"/>
                </a:solidFill>
                <a:latin typeface="Century Gothic"/>
                <a:ea typeface="Century Gothic"/>
                <a:cs typeface="Century Gothic"/>
                <a:sym typeface="Century Gothic"/>
              </a:rPr>
              <a:t>	</a:t>
            </a:r>
            <a:r>
              <a:rPr lang="en-US" sz="2800" dirty="0" smtClean="0">
                <a:solidFill>
                  <a:schemeClr val="dk1"/>
                </a:solidFill>
                <a:latin typeface="Century Gothic"/>
                <a:ea typeface="Century Gothic"/>
                <a:cs typeface="Century Gothic"/>
                <a:sym typeface="Century Gothic"/>
              </a:rPr>
              <a:t>4:30PM-6:30PM</a:t>
            </a:r>
          </a:p>
          <a:p>
            <a:pPr marL="38100">
              <a:buClr>
                <a:schemeClr val="dk1"/>
              </a:buClr>
              <a:buSzPct val="100000"/>
            </a:pPr>
            <a:endParaRPr lang="en-US" sz="4000" dirty="0">
              <a:solidFill>
                <a:schemeClr val="dk1"/>
              </a:solidFill>
              <a:latin typeface="Century Gothic"/>
              <a:ea typeface="Century Gothic"/>
              <a:cs typeface="Century Gothic"/>
              <a:sym typeface="Century Gothic"/>
            </a:endParaRP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2953977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604882" y="2525741"/>
            <a:ext cx="11116200" cy="3111820"/>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6600" b="1" dirty="0" smtClean="0">
                <a:solidFill>
                  <a:schemeClr val="dk1"/>
                </a:solidFill>
                <a:latin typeface="Century Gothic"/>
                <a:ea typeface="Century Gothic"/>
                <a:cs typeface="Century Gothic"/>
                <a:sym typeface="Century Gothic"/>
              </a:rPr>
              <a:t>Trick or Treat UNICEF Boxes</a:t>
            </a:r>
          </a:p>
          <a:p>
            <a:pPr marL="571500" marR="0" lvl="0" indent="-533400" algn="ctr" rtl="0">
              <a:lnSpc>
                <a:spcPct val="100000"/>
              </a:lnSpc>
              <a:spcBef>
                <a:spcPts val="0"/>
              </a:spcBef>
              <a:spcAft>
                <a:spcPts val="0"/>
              </a:spcAft>
              <a:buClr>
                <a:schemeClr val="dk1"/>
              </a:buClr>
              <a:buSzPct val="100000"/>
              <a:buFont typeface="Arial"/>
              <a:buChar char="•"/>
            </a:pPr>
            <a:r>
              <a:rPr lang="en-US" sz="6600" dirty="0" smtClean="0">
                <a:solidFill>
                  <a:schemeClr val="dk1"/>
                </a:solidFill>
                <a:latin typeface="Century Gothic"/>
                <a:ea typeface="Century Gothic"/>
                <a:cs typeface="Century Gothic"/>
                <a:sym typeface="Century Gothic"/>
              </a:rPr>
              <a:t>If your name is on this list please turn in your boxes!</a:t>
            </a:r>
          </a:p>
          <a:p>
            <a:pPr marL="38100" marR="0" lvl="0" algn="ctr" rtl="0">
              <a:lnSpc>
                <a:spcPct val="100000"/>
              </a:lnSpc>
              <a:spcBef>
                <a:spcPts val="0"/>
              </a:spcBef>
              <a:spcAft>
                <a:spcPts val="0"/>
              </a:spcAft>
              <a:buClr>
                <a:schemeClr val="dk1"/>
              </a:buClr>
              <a:buSzPct val="100000"/>
            </a:pPr>
            <a:endParaRPr lang="en-US" sz="5400" dirty="0" smtClean="0">
              <a:solidFill>
                <a:schemeClr val="dk1"/>
              </a:solidFill>
              <a:latin typeface="Century Gothic"/>
              <a:ea typeface="Century Gothic"/>
              <a:cs typeface="Century Gothic"/>
              <a:sym typeface="Century Gothic"/>
            </a:endParaRP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2117121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604882" y="2176284"/>
            <a:ext cx="11116200" cy="4000485"/>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495300" marR="0" lvl="0" indent="-457200" rtl="0">
              <a:lnSpc>
                <a:spcPct val="100000"/>
              </a:lnSpc>
              <a:spcBef>
                <a:spcPts val="0"/>
              </a:spcBef>
              <a:spcAft>
                <a:spcPts val="0"/>
              </a:spcAft>
              <a:buClr>
                <a:schemeClr val="dk1"/>
              </a:buClr>
              <a:buSzPct val="100000"/>
              <a:buAutoNum type="arabicPeriod"/>
            </a:pPr>
            <a:r>
              <a:rPr lang="en-US" sz="4800" dirty="0" err="1" smtClean="0">
                <a:solidFill>
                  <a:schemeClr val="dk1"/>
                </a:solidFill>
                <a:latin typeface="Century Gothic"/>
                <a:ea typeface="Century Gothic"/>
                <a:cs typeface="Century Gothic"/>
                <a:sym typeface="Century Gothic"/>
              </a:rPr>
              <a:t>Prabhnoor</a:t>
            </a:r>
            <a:r>
              <a:rPr lang="en-US" sz="4800" dirty="0" smtClean="0">
                <a:solidFill>
                  <a:schemeClr val="dk1"/>
                </a:solidFill>
                <a:latin typeface="Century Gothic"/>
                <a:ea typeface="Century Gothic"/>
                <a:cs typeface="Century Gothic"/>
                <a:sym typeface="Century Gothic"/>
              </a:rPr>
              <a:t> Kaur</a:t>
            </a:r>
          </a:p>
          <a:p>
            <a:pPr marL="495300" marR="0" lvl="0" indent="-457200" rtl="0">
              <a:lnSpc>
                <a:spcPct val="100000"/>
              </a:lnSpc>
              <a:spcBef>
                <a:spcPts val="0"/>
              </a:spcBef>
              <a:spcAft>
                <a:spcPts val="0"/>
              </a:spcAft>
              <a:buClr>
                <a:schemeClr val="dk1"/>
              </a:buClr>
              <a:buSzPct val="100000"/>
              <a:buAutoNum type="arabicPeriod"/>
            </a:pPr>
            <a:r>
              <a:rPr lang="en-US" sz="4800" dirty="0" err="1" smtClean="0">
                <a:solidFill>
                  <a:schemeClr val="dk1"/>
                </a:solidFill>
                <a:latin typeface="Century Gothic"/>
                <a:ea typeface="Century Gothic"/>
                <a:cs typeface="Century Gothic"/>
                <a:sym typeface="Century Gothic"/>
              </a:rPr>
              <a:t>Garrin</a:t>
            </a:r>
            <a:r>
              <a:rPr lang="en-US" sz="4800" dirty="0" smtClean="0">
                <a:solidFill>
                  <a:schemeClr val="dk1"/>
                </a:solidFill>
                <a:latin typeface="Century Gothic"/>
                <a:ea typeface="Century Gothic"/>
                <a:cs typeface="Century Gothic"/>
                <a:sym typeface="Century Gothic"/>
              </a:rPr>
              <a:t> </a:t>
            </a:r>
            <a:r>
              <a:rPr lang="en-US" sz="4800" dirty="0" err="1" smtClean="0">
                <a:solidFill>
                  <a:schemeClr val="dk1"/>
                </a:solidFill>
                <a:latin typeface="Century Gothic"/>
                <a:ea typeface="Century Gothic"/>
                <a:cs typeface="Century Gothic"/>
                <a:sym typeface="Century Gothic"/>
              </a:rPr>
              <a:t>Dhami</a:t>
            </a:r>
            <a:endParaRPr lang="en-US" sz="4800" dirty="0" smtClean="0">
              <a:solidFill>
                <a:schemeClr val="dk1"/>
              </a:solidFill>
              <a:latin typeface="Century Gothic"/>
              <a:ea typeface="Century Gothic"/>
              <a:cs typeface="Century Gothic"/>
              <a:sym typeface="Century Gothic"/>
            </a:endParaRPr>
          </a:p>
          <a:p>
            <a:pPr marL="495300" marR="0" lvl="0" indent="-457200" rtl="0">
              <a:lnSpc>
                <a:spcPct val="100000"/>
              </a:lnSpc>
              <a:spcBef>
                <a:spcPts val="0"/>
              </a:spcBef>
              <a:spcAft>
                <a:spcPts val="0"/>
              </a:spcAft>
              <a:buClr>
                <a:schemeClr val="dk1"/>
              </a:buClr>
              <a:buSzPct val="100000"/>
              <a:buAutoNum type="arabicPeriod"/>
            </a:pPr>
            <a:r>
              <a:rPr lang="en-US" sz="4800" dirty="0" err="1" smtClean="0">
                <a:solidFill>
                  <a:schemeClr val="dk1"/>
                </a:solidFill>
                <a:latin typeface="Century Gothic"/>
                <a:ea typeface="Century Gothic"/>
                <a:cs typeface="Century Gothic"/>
                <a:sym typeface="Century Gothic"/>
              </a:rPr>
              <a:t>Parminder</a:t>
            </a:r>
            <a:r>
              <a:rPr lang="en-US" sz="4800" dirty="0" smtClean="0">
                <a:solidFill>
                  <a:schemeClr val="dk1"/>
                </a:solidFill>
                <a:latin typeface="Century Gothic"/>
                <a:ea typeface="Century Gothic"/>
                <a:cs typeface="Century Gothic"/>
                <a:sym typeface="Century Gothic"/>
              </a:rPr>
              <a:t> Kaur</a:t>
            </a:r>
          </a:p>
          <a:p>
            <a:pPr marL="495300" marR="0" lvl="0" indent="-457200" rtl="0">
              <a:lnSpc>
                <a:spcPct val="100000"/>
              </a:lnSpc>
              <a:spcBef>
                <a:spcPts val="0"/>
              </a:spcBef>
              <a:spcAft>
                <a:spcPts val="0"/>
              </a:spcAft>
              <a:buClr>
                <a:schemeClr val="dk1"/>
              </a:buClr>
              <a:buSzPct val="100000"/>
              <a:buAutoNum type="arabicPeriod"/>
            </a:pPr>
            <a:r>
              <a:rPr lang="en-US" sz="4800" dirty="0" smtClean="0">
                <a:solidFill>
                  <a:schemeClr val="dk1"/>
                </a:solidFill>
                <a:latin typeface="Century Gothic"/>
                <a:ea typeface="Century Gothic"/>
                <a:cs typeface="Century Gothic"/>
                <a:sym typeface="Century Gothic"/>
              </a:rPr>
              <a:t>Jasmeet </a:t>
            </a:r>
            <a:r>
              <a:rPr lang="en-US" sz="4800" dirty="0" err="1" smtClean="0">
                <a:solidFill>
                  <a:schemeClr val="dk1"/>
                </a:solidFill>
                <a:latin typeface="Century Gothic"/>
                <a:ea typeface="Century Gothic"/>
                <a:cs typeface="Century Gothic"/>
                <a:sym typeface="Century Gothic"/>
              </a:rPr>
              <a:t>Jande</a:t>
            </a:r>
            <a:endParaRPr lang="en-US" sz="4800" dirty="0" smtClean="0">
              <a:solidFill>
                <a:schemeClr val="dk1"/>
              </a:solidFill>
              <a:latin typeface="Century Gothic"/>
              <a:ea typeface="Century Gothic"/>
              <a:cs typeface="Century Gothic"/>
              <a:sym typeface="Century Gothic"/>
            </a:endParaRPr>
          </a:p>
          <a:p>
            <a:pPr marL="495300" marR="0" lvl="0" indent="-457200" rtl="0">
              <a:lnSpc>
                <a:spcPct val="100000"/>
              </a:lnSpc>
              <a:spcBef>
                <a:spcPts val="0"/>
              </a:spcBef>
              <a:spcAft>
                <a:spcPts val="0"/>
              </a:spcAft>
              <a:buClr>
                <a:schemeClr val="dk1"/>
              </a:buClr>
              <a:buSzPct val="100000"/>
              <a:buAutoNum type="arabicPeriod"/>
            </a:pPr>
            <a:r>
              <a:rPr lang="en-US" sz="4800" dirty="0" err="1" smtClean="0">
                <a:solidFill>
                  <a:schemeClr val="dk1"/>
                </a:solidFill>
                <a:latin typeface="Century Gothic"/>
                <a:ea typeface="Century Gothic"/>
                <a:cs typeface="Century Gothic"/>
                <a:sym typeface="Century Gothic"/>
              </a:rPr>
              <a:t>Ramneet</a:t>
            </a:r>
            <a:r>
              <a:rPr lang="en-US" sz="4800" dirty="0" smtClean="0">
                <a:solidFill>
                  <a:schemeClr val="dk1"/>
                </a:solidFill>
                <a:latin typeface="Century Gothic"/>
                <a:ea typeface="Century Gothic"/>
                <a:cs typeface="Century Gothic"/>
                <a:sym typeface="Century Gothic"/>
              </a:rPr>
              <a:t> </a:t>
            </a:r>
            <a:r>
              <a:rPr lang="en-US" sz="4800" dirty="0" err="1" smtClean="0">
                <a:solidFill>
                  <a:schemeClr val="dk1"/>
                </a:solidFill>
                <a:latin typeface="Century Gothic"/>
                <a:ea typeface="Century Gothic"/>
                <a:cs typeface="Century Gothic"/>
                <a:sym typeface="Century Gothic"/>
              </a:rPr>
              <a:t>Jande</a:t>
            </a:r>
            <a:r>
              <a:rPr lang="en-US" sz="4800" dirty="0" smtClean="0">
                <a:solidFill>
                  <a:schemeClr val="dk1"/>
                </a:solidFill>
                <a:latin typeface="Century Gothic"/>
                <a:ea typeface="Century Gothic"/>
                <a:cs typeface="Century Gothic"/>
                <a:sym typeface="Century Gothic"/>
              </a:rPr>
              <a:t> </a:t>
            </a: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smtClean="0">
                <a:solidFill>
                  <a:schemeClr val="lt1"/>
                </a:solidFill>
                <a:latin typeface="Century Gothic"/>
                <a:ea typeface="Century Gothic"/>
                <a:cs typeface="Century Gothic"/>
                <a:sym typeface="Century Gothic"/>
              </a:rPr>
              <a:t>List of People</a:t>
            </a:r>
            <a:endParaRPr lang="en-US" sz="2800" b="0" i="0" u="none" strike="noStrike" cap="none" dirty="0">
              <a:solidFill>
                <a:schemeClr val="lt1"/>
              </a:solidFill>
              <a:latin typeface="Century Gothic"/>
              <a:ea typeface="Century Gothic"/>
              <a:cs typeface="Century Gothic"/>
              <a:sym typeface="Century Gothic"/>
            </a:endParaRP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2494276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537975" y="3064949"/>
            <a:ext cx="11116200" cy="2367237"/>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1" i="0" u="none" strike="noStrike" cap="none" dirty="0" smtClean="0">
                <a:solidFill>
                  <a:schemeClr val="dk1"/>
                </a:solidFill>
                <a:latin typeface="Century Gothic"/>
                <a:ea typeface="Century Gothic"/>
                <a:cs typeface="Century Gothic"/>
                <a:sym typeface="Century Gothic"/>
              </a:rPr>
              <a:t>Key Club T-Shirts</a:t>
            </a:r>
          </a:p>
          <a:p>
            <a:pPr marL="571500" marR="0" lvl="0" indent="-533400" algn="ctr" rtl="0">
              <a:lnSpc>
                <a:spcPct val="100000"/>
              </a:lnSpc>
              <a:spcBef>
                <a:spcPts val="0"/>
              </a:spcBef>
              <a:spcAft>
                <a:spcPts val="0"/>
              </a:spcAft>
              <a:buClr>
                <a:schemeClr val="dk1"/>
              </a:buClr>
              <a:buSzPct val="100000"/>
              <a:buFont typeface="Arial"/>
              <a:buChar char="•"/>
            </a:pPr>
            <a:r>
              <a:rPr lang="en-US" sz="3600" dirty="0" smtClean="0">
                <a:solidFill>
                  <a:schemeClr val="dk1"/>
                </a:solidFill>
                <a:latin typeface="Century Gothic"/>
                <a:ea typeface="Century Gothic"/>
                <a:cs typeface="Century Gothic"/>
                <a:sym typeface="Century Gothic"/>
              </a:rPr>
              <a:t>Now available at the Student Store for $12</a:t>
            </a:r>
          </a:p>
          <a:p>
            <a:pPr marL="571500" marR="0" lvl="0" indent="-533400" algn="ctr" rtl="0">
              <a:lnSpc>
                <a:spcPct val="100000"/>
              </a:lnSpc>
              <a:spcBef>
                <a:spcPts val="0"/>
              </a:spcBef>
              <a:spcAft>
                <a:spcPts val="0"/>
              </a:spcAft>
              <a:buClr>
                <a:schemeClr val="dk1"/>
              </a:buClr>
              <a:buSzPct val="100000"/>
              <a:buFont typeface="Arial"/>
              <a:buChar char="•"/>
            </a:pPr>
            <a:r>
              <a:rPr lang="en-US" sz="3600" dirty="0" smtClean="0">
                <a:solidFill>
                  <a:schemeClr val="dk1"/>
                </a:solidFill>
                <a:latin typeface="Century Gothic"/>
                <a:ea typeface="Century Gothic"/>
                <a:cs typeface="Century Gothic"/>
                <a:sym typeface="Century Gothic"/>
              </a:rPr>
              <a:t>If you got one at Fall Rally, you can pay at the </a:t>
            </a:r>
            <a:r>
              <a:rPr lang="en-US" sz="3600" dirty="0">
                <a:solidFill>
                  <a:schemeClr val="dk1"/>
                </a:solidFill>
                <a:latin typeface="Century Gothic"/>
                <a:ea typeface="Century Gothic"/>
                <a:cs typeface="Century Gothic"/>
                <a:sym typeface="Century Gothic"/>
              </a:rPr>
              <a:t>S</a:t>
            </a:r>
            <a:r>
              <a:rPr lang="en-US" sz="3600" dirty="0" smtClean="0">
                <a:solidFill>
                  <a:schemeClr val="dk1"/>
                </a:solidFill>
                <a:latin typeface="Century Gothic"/>
                <a:ea typeface="Century Gothic"/>
                <a:cs typeface="Century Gothic"/>
                <a:sym typeface="Century Gothic"/>
              </a:rPr>
              <a:t>tudent </a:t>
            </a:r>
            <a:r>
              <a:rPr lang="en-US" sz="3600" dirty="0">
                <a:solidFill>
                  <a:schemeClr val="dk1"/>
                </a:solidFill>
                <a:latin typeface="Century Gothic"/>
                <a:ea typeface="Century Gothic"/>
                <a:cs typeface="Century Gothic"/>
                <a:sym typeface="Century Gothic"/>
              </a:rPr>
              <a:t>S</a:t>
            </a:r>
            <a:r>
              <a:rPr lang="en-US" sz="3600" dirty="0" smtClean="0">
                <a:solidFill>
                  <a:schemeClr val="dk1"/>
                </a:solidFill>
                <a:latin typeface="Century Gothic"/>
                <a:ea typeface="Century Gothic"/>
                <a:cs typeface="Century Gothic"/>
                <a:sym typeface="Century Gothic"/>
              </a:rPr>
              <a:t>tore!</a:t>
            </a:r>
          </a:p>
          <a:p>
            <a:pPr marL="571500" marR="0" lvl="0" indent="-533400" algn="ctr" rtl="0">
              <a:lnSpc>
                <a:spcPct val="100000"/>
              </a:lnSpc>
              <a:spcBef>
                <a:spcPts val="0"/>
              </a:spcBef>
              <a:spcAft>
                <a:spcPts val="0"/>
              </a:spcAft>
              <a:buClr>
                <a:schemeClr val="dk1"/>
              </a:buClr>
              <a:buSzPct val="100000"/>
              <a:buFont typeface="Arial"/>
              <a:buChar char="•"/>
            </a:pPr>
            <a:endParaRPr lang="en-US" sz="3600" dirty="0" smtClean="0">
              <a:solidFill>
                <a:schemeClr val="dk1"/>
              </a:solidFill>
              <a:latin typeface="Century Gothic"/>
              <a:ea typeface="Century Gothic"/>
              <a:cs typeface="Century Gothic"/>
              <a:sym typeface="Century Gothic"/>
            </a:endParaRP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3610933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604882" y="2525740"/>
            <a:ext cx="11116200" cy="3324269"/>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5400" b="1" dirty="0" smtClean="0">
                <a:solidFill>
                  <a:schemeClr val="dk1"/>
                </a:solidFill>
                <a:latin typeface="Century Gothic"/>
                <a:ea typeface="Century Gothic"/>
                <a:cs typeface="Century Gothic"/>
                <a:sym typeface="Century Gothic"/>
              </a:rPr>
              <a:t>T-Shirts</a:t>
            </a:r>
          </a:p>
          <a:p>
            <a:pPr marL="571500" marR="0" lvl="0" indent="-533400" algn="ctr" rtl="0">
              <a:lnSpc>
                <a:spcPct val="100000"/>
              </a:lnSpc>
              <a:spcBef>
                <a:spcPts val="0"/>
              </a:spcBef>
              <a:spcAft>
                <a:spcPts val="0"/>
              </a:spcAft>
              <a:buClr>
                <a:schemeClr val="dk1"/>
              </a:buClr>
              <a:buSzPct val="100000"/>
              <a:buFont typeface="Arial"/>
              <a:buChar char="•"/>
            </a:pPr>
            <a:r>
              <a:rPr lang="en-US" sz="5400" dirty="0" smtClean="0">
                <a:solidFill>
                  <a:schemeClr val="dk1"/>
                </a:solidFill>
                <a:latin typeface="Century Gothic"/>
                <a:ea typeface="Century Gothic"/>
                <a:cs typeface="Century Gothic"/>
                <a:sym typeface="Century Gothic"/>
              </a:rPr>
              <a:t>If your name is on this list please turn in your money to the student store!</a:t>
            </a:r>
          </a:p>
          <a:p>
            <a:pPr marL="38100" marR="0" lvl="0" algn="ctr" rtl="0">
              <a:lnSpc>
                <a:spcPct val="100000"/>
              </a:lnSpc>
              <a:spcBef>
                <a:spcPts val="0"/>
              </a:spcBef>
              <a:spcAft>
                <a:spcPts val="0"/>
              </a:spcAft>
              <a:buClr>
                <a:schemeClr val="dk1"/>
              </a:buClr>
              <a:buSzPct val="100000"/>
            </a:pPr>
            <a:endParaRPr lang="en-US" sz="5400" dirty="0" smtClean="0">
              <a:solidFill>
                <a:schemeClr val="dk1"/>
              </a:solidFill>
              <a:latin typeface="Century Gothic"/>
              <a:ea typeface="Century Gothic"/>
              <a:cs typeface="Century Gothic"/>
              <a:sym typeface="Century Gothic"/>
            </a:endParaRP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989693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604882" y="2176284"/>
            <a:ext cx="11116200" cy="4000485"/>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495300" marR="0" lvl="0" indent="-457200" rtl="0">
              <a:lnSpc>
                <a:spcPct val="100000"/>
              </a:lnSpc>
              <a:spcBef>
                <a:spcPts val="0"/>
              </a:spcBef>
              <a:spcAft>
                <a:spcPts val="0"/>
              </a:spcAft>
              <a:buClr>
                <a:schemeClr val="dk1"/>
              </a:buClr>
              <a:buSzPct val="100000"/>
              <a:buAutoNum type="arabicPeriod"/>
            </a:pPr>
            <a:r>
              <a:rPr lang="en-US" sz="6000" dirty="0" err="1" smtClean="0">
                <a:solidFill>
                  <a:schemeClr val="dk1"/>
                </a:solidFill>
                <a:latin typeface="Century Gothic"/>
                <a:ea typeface="Century Gothic"/>
                <a:cs typeface="Century Gothic"/>
                <a:sym typeface="Century Gothic"/>
              </a:rPr>
              <a:t>Athina</a:t>
            </a:r>
            <a:r>
              <a:rPr lang="en-US" sz="6000" dirty="0" smtClean="0">
                <a:solidFill>
                  <a:schemeClr val="dk1"/>
                </a:solidFill>
                <a:latin typeface="Century Gothic"/>
                <a:ea typeface="Century Gothic"/>
                <a:cs typeface="Century Gothic"/>
                <a:sym typeface="Century Gothic"/>
              </a:rPr>
              <a:t> </a:t>
            </a:r>
            <a:r>
              <a:rPr lang="en-US" sz="6000" dirty="0" err="1" smtClean="0">
                <a:solidFill>
                  <a:schemeClr val="dk1"/>
                </a:solidFill>
                <a:latin typeface="Century Gothic"/>
                <a:ea typeface="Century Gothic"/>
                <a:cs typeface="Century Gothic"/>
                <a:sym typeface="Century Gothic"/>
              </a:rPr>
              <a:t>Dumaran</a:t>
            </a:r>
            <a:endParaRPr lang="en-US" sz="6000" dirty="0" smtClean="0">
              <a:solidFill>
                <a:schemeClr val="dk1"/>
              </a:solidFill>
              <a:latin typeface="Century Gothic"/>
              <a:ea typeface="Century Gothic"/>
              <a:cs typeface="Century Gothic"/>
              <a:sym typeface="Century Gothic"/>
            </a:endParaRPr>
          </a:p>
          <a:p>
            <a:pPr marL="495300" marR="0" lvl="0" indent="-457200" rtl="0">
              <a:lnSpc>
                <a:spcPct val="100000"/>
              </a:lnSpc>
              <a:spcBef>
                <a:spcPts val="0"/>
              </a:spcBef>
              <a:spcAft>
                <a:spcPts val="0"/>
              </a:spcAft>
              <a:buClr>
                <a:schemeClr val="dk1"/>
              </a:buClr>
              <a:buSzPct val="100000"/>
              <a:buAutoNum type="arabicPeriod"/>
            </a:pPr>
            <a:r>
              <a:rPr lang="en-US" sz="6000" dirty="0" err="1" smtClean="0">
                <a:solidFill>
                  <a:schemeClr val="dk1"/>
                </a:solidFill>
                <a:latin typeface="Century Gothic"/>
                <a:ea typeface="Century Gothic"/>
                <a:cs typeface="Century Gothic"/>
                <a:sym typeface="Century Gothic"/>
              </a:rPr>
              <a:t>Parminder</a:t>
            </a:r>
            <a:r>
              <a:rPr lang="en-US" sz="6000" dirty="0" smtClean="0">
                <a:solidFill>
                  <a:schemeClr val="dk1"/>
                </a:solidFill>
                <a:latin typeface="Century Gothic"/>
                <a:ea typeface="Century Gothic"/>
                <a:cs typeface="Century Gothic"/>
                <a:sym typeface="Century Gothic"/>
              </a:rPr>
              <a:t> Kaur</a:t>
            </a:r>
          </a:p>
          <a:p>
            <a:pPr marL="495300" marR="0" lvl="0" indent="-457200" rtl="0">
              <a:lnSpc>
                <a:spcPct val="100000"/>
              </a:lnSpc>
              <a:spcBef>
                <a:spcPts val="0"/>
              </a:spcBef>
              <a:spcAft>
                <a:spcPts val="0"/>
              </a:spcAft>
              <a:buClr>
                <a:schemeClr val="dk1"/>
              </a:buClr>
              <a:buSzPct val="100000"/>
              <a:buAutoNum type="arabicPeriod"/>
            </a:pPr>
            <a:r>
              <a:rPr lang="en-US" sz="6000" dirty="0" smtClean="0">
                <a:solidFill>
                  <a:schemeClr val="dk1"/>
                </a:solidFill>
                <a:latin typeface="Century Gothic"/>
                <a:ea typeface="Century Gothic"/>
                <a:cs typeface="Century Gothic"/>
                <a:sym typeface="Century Gothic"/>
              </a:rPr>
              <a:t>Amit </a:t>
            </a:r>
            <a:r>
              <a:rPr lang="en-US" sz="6000" dirty="0" err="1" smtClean="0">
                <a:solidFill>
                  <a:schemeClr val="dk1"/>
                </a:solidFill>
                <a:latin typeface="Century Gothic"/>
                <a:ea typeface="Century Gothic"/>
                <a:cs typeface="Century Gothic"/>
                <a:sym typeface="Century Gothic"/>
              </a:rPr>
              <a:t>Lally</a:t>
            </a:r>
            <a:endParaRPr lang="en-US" sz="6000" dirty="0" smtClean="0">
              <a:solidFill>
                <a:schemeClr val="dk1"/>
              </a:solidFill>
              <a:latin typeface="Century Gothic"/>
              <a:ea typeface="Century Gothic"/>
              <a:cs typeface="Century Gothic"/>
              <a:sym typeface="Century Gothic"/>
            </a:endParaRPr>
          </a:p>
          <a:p>
            <a:pPr marL="495300" marR="0" lvl="0" indent="-457200" rtl="0">
              <a:lnSpc>
                <a:spcPct val="100000"/>
              </a:lnSpc>
              <a:spcBef>
                <a:spcPts val="0"/>
              </a:spcBef>
              <a:spcAft>
                <a:spcPts val="0"/>
              </a:spcAft>
              <a:buClr>
                <a:schemeClr val="dk1"/>
              </a:buClr>
              <a:buSzPct val="100000"/>
              <a:buAutoNum type="arabicPeriod"/>
            </a:pPr>
            <a:r>
              <a:rPr lang="en-US" sz="6000" dirty="0" smtClean="0">
                <a:solidFill>
                  <a:schemeClr val="dk1"/>
                </a:solidFill>
                <a:latin typeface="Century Gothic"/>
                <a:ea typeface="Century Gothic"/>
                <a:cs typeface="Century Gothic"/>
                <a:sym typeface="Century Gothic"/>
              </a:rPr>
              <a:t>Alyssa </a:t>
            </a:r>
            <a:r>
              <a:rPr lang="en-US" sz="6000" dirty="0" err="1" smtClean="0">
                <a:solidFill>
                  <a:schemeClr val="dk1"/>
                </a:solidFill>
                <a:latin typeface="Century Gothic"/>
                <a:ea typeface="Century Gothic"/>
                <a:cs typeface="Century Gothic"/>
                <a:sym typeface="Century Gothic"/>
              </a:rPr>
              <a:t>Tinoco</a:t>
            </a:r>
            <a:endParaRPr lang="en-US" sz="6000" dirty="0" smtClean="0">
              <a:solidFill>
                <a:schemeClr val="dk1"/>
              </a:solidFill>
              <a:latin typeface="Century Gothic"/>
              <a:ea typeface="Century Gothic"/>
              <a:cs typeface="Century Gothic"/>
              <a:sym typeface="Century Gothic"/>
            </a:endParaRP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smtClean="0">
                <a:solidFill>
                  <a:schemeClr val="lt1"/>
                </a:solidFill>
                <a:latin typeface="Century Gothic"/>
                <a:ea typeface="Century Gothic"/>
                <a:cs typeface="Century Gothic"/>
                <a:sym typeface="Century Gothic"/>
              </a:rPr>
              <a:t>List of People</a:t>
            </a:r>
            <a:endParaRPr lang="en-US" sz="2800" b="0" i="0" u="none" strike="noStrike" cap="none" dirty="0">
              <a:solidFill>
                <a:schemeClr val="lt1"/>
              </a:solidFill>
              <a:latin typeface="Century Gothic"/>
              <a:ea typeface="Century Gothic"/>
              <a:cs typeface="Century Gothic"/>
              <a:sym typeface="Century Gothic"/>
            </a:endParaRP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326667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330" name="Shape 330"/>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331" name="Shape 331"/>
          <p:cNvSpPr txBox="1"/>
          <p:nvPr/>
        </p:nvSpPr>
        <p:spPr>
          <a:xfrm>
            <a:off x="470175" y="2051128"/>
            <a:ext cx="11116200" cy="4095758"/>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000" b="0" i="0" u="none" strike="noStrike" cap="none" dirty="0">
                <a:solidFill>
                  <a:schemeClr val="dk1"/>
                </a:solidFill>
                <a:latin typeface="Century Gothic"/>
                <a:ea typeface="Century Gothic"/>
                <a:cs typeface="Century Gothic"/>
                <a:sym typeface="Century Gothic"/>
              </a:rPr>
              <a:t>HOW DO YOU FEEL?</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dirty="0">
                <a:solidFill>
                  <a:schemeClr val="dk1"/>
                </a:solidFill>
                <a:latin typeface="Century Gothic"/>
                <a:ea typeface="Century Gothic"/>
                <a:cs typeface="Century Gothic"/>
                <a:sym typeface="Century Gothic"/>
              </a:rPr>
              <a:t>I (we) FEEL GOOD, OH I (we) FEEL SO GOOD</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dirty="0">
                <a:solidFill>
                  <a:schemeClr val="dk1"/>
                </a:solidFill>
                <a:latin typeface="Century Gothic"/>
                <a:ea typeface="Century Gothic"/>
                <a:cs typeface="Century Gothic"/>
                <a:sym typeface="Century Gothic"/>
              </a:rPr>
              <a:t>*pelvic thrust* UGH!</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dirty="0">
                <a:solidFill>
                  <a:schemeClr val="dk1"/>
                </a:solidFill>
                <a:latin typeface="Century Gothic"/>
                <a:ea typeface="Century Gothic"/>
                <a:cs typeface="Century Gothic"/>
                <a:sym typeface="Century Gothic"/>
              </a:rPr>
              <a:t>I (we) FEEL FINE, ALL OF THE TIME</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dirty="0">
                <a:solidFill>
                  <a:schemeClr val="dk1"/>
                </a:solidFill>
                <a:latin typeface="Century Gothic"/>
                <a:ea typeface="Century Gothic"/>
                <a:cs typeface="Century Gothic"/>
                <a:sym typeface="Century Gothic"/>
              </a:rPr>
              <a:t>*fist pump while turning in circle*ABOOGA! ABOOGA! ABOOGA-BOOGA-BOOGA!!</a:t>
            </a:r>
          </a:p>
        </p:txBody>
      </p:sp>
      <p:pic>
        <p:nvPicPr>
          <p:cNvPr id="332" name="Shape 332"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333" name="Shape 333"/>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334" name="Shape 334"/>
          <p:cNvSpPr txBox="1"/>
          <p:nvPr/>
        </p:nvSpPr>
        <p:spPr>
          <a:xfrm>
            <a:off x="470165" y="1559494"/>
            <a:ext cx="11115601" cy="52322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SPIRIT CHEERS!</a:t>
            </a:r>
          </a:p>
        </p:txBody>
      </p:sp>
      <p:pic>
        <p:nvPicPr>
          <p:cNvPr id="335" name="Shape 335"/>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81" name="Shape 381" descr="http://www.cnhkeyclub.org/downloads/Resources/Graphics/Bees/1617/GD_BeeSubmissions_10/GD_ITrinh_10_1617.png"/>
          <p:cNvPicPr preferRelativeResize="0"/>
          <p:nvPr/>
        </p:nvPicPr>
        <p:blipFill rotWithShape="1">
          <a:blip r:embed="rId3">
            <a:alphaModFix/>
          </a:blip>
          <a:srcRect/>
          <a:stretch/>
        </p:blipFill>
        <p:spPr>
          <a:xfrm>
            <a:off x="8436136" y="1828800"/>
            <a:ext cx="3755864" cy="3343701"/>
          </a:xfrm>
          <a:prstGeom prst="rect">
            <a:avLst/>
          </a:prstGeom>
          <a:noFill/>
          <a:ln>
            <a:noFill/>
          </a:ln>
        </p:spPr>
      </p:pic>
      <p:sp>
        <p:nvSpPr>
          <p:cNvPr id="374" name="Shape 374"/>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375" name="Shape 375"/>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pic>
        <p:nvPicPr>
          <p:cNvPr id="376" name="Shape 376" descr="CNHlogo.png"/>
          <p:cNvPicPr preferRelativeResize="0"/>
          <p:nvPr/>
        </p:nvPicPr>
        <p:blipFill rotWithShape="1">
          <a:blip r:embed="rId4">
            <a:alphaModFix/>
          </a:blip>
          <a:srcRect/>
          <a:stretch/>
        </p:blipFill>
        <p:spPr>
          <a:xfrm>
            <a:off x="243840" y="77762"/>
            <a:ext cx="1419296" cy="1377025"/>
          </a:xfrm>
          <a:prstGeom prst="rect">
            <a:avLst/>
          </a:prstGeom>
          <a:noFill/>
          <a:ln>
            <a:noFill/>
          </a:ln>
        </p:spPr>
      </p:pic>
      <p:pic>
        <p:nvPicPr>
          <p:cNvPr id="377" name="Shape 377"/>
          <p:cNvPicPr preferRelativeResize="0"/>
          <p:nvPr/>
        </p:nvPicPr>
        <p:blipFill rotWithShape="1">
          <a:blip r:embed="rId5">
            <a:alphaModFix/>
          </a:blip>
          <a:srcRect/>
          <a:stretch/>
        </p:blipFill>
        <p:spPr>
          <a:xfrm>
            <a:off x="0" y="1592504"/>
            <a:ext cx="11964097" cy="457200"/>
          </a:xfrm>
          <a:prstGeom prst="rect">
            <a:avLst/>
          </a:prstGeom>
          <a:noFill/>
          <a:ln>
            <a:noFill/>
          </a:ln>
        </p:spPr>
      </p:pic>
      <p:sp>
        <p:nvSpPr>
          <p:cNvPr id="378" name="Shape 378"/>
          <p:cNvSpPr txBox="1"/>
          <p:nvPr/>
        </p:nvSpPr>
        <p:spPr>
          <a:xfrm>
            <a:off x="455878" y="1535951"/>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Treasurer’s Report</a:t>
            </a:r>
          </a:p>
        </p:txBody>
      </p:sp>
      <p:sp>
        <p:nvSpPr>
          <p:cNvPr id="379" name="Shape 379"/>
          <p:cNvSpPr/>
          <p:nvPr/>
        </p:nvSpPr>
        <p:spPr>
          <a:xfrm>
            <a:off x="881675" y="2275189"/>
            <a:ext cx="10350600" cy="34644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entury Gothic"/>
                <a:ea typeface="Century Gothic"/>
                <a:cs typeface="Century Gothic"/>
                <a:sym typeface="Century Gothic"/>
              </a:rPr>
              <a:t>Club dues</a:t>
            </a:r>
          </a:p>
          <a:p>
            <a:pPr marL="800100" marR="0" lvl="1" indent="-3429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entury Gothic"/>
                <a:ea typeface="Century Gothic"/>
                <a:cs typeface="Century Gothic"/>
                <a:sym typeface="Century Gothic"/>
              </a:rPr>
              <a:t>$11.50</a:t>
            </a:r>
          </a:p>
          <a:p>
            <a:pPr marL="800100" marR="0" lvl="1" indent="-3429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entury Gothic"/>
                <a:ea typeface="Century Gothic"/>
                <a:cs typeface="Century Gothic"/>
                <a:sym typeface="Century Gothic"/>
              </a:rPr>
              <a:t>$3.50 donation to </a:t>
            </a:r>
            <a:r>
              <a:rPr lang="en-US" sz="3200" b="0" i="0" u="none" strike="noStrike" cap="none" dirty="0" smtClean="0">
                <a:solidFill>
                  <a:schemeClr val="dk1"/>
                </a:solidFill>
                <a:latin typeface="Century Gothic"/>
                <a:ea typeface="Century Gothic"/>
                <a:cs typeface="Century Gothic"/>
                <a:sym typeface="Century Gothic"/>
              </a:rPr>
              <a:t>club</a:t>
            </a:r>
            <a:endParaRPr lang="en-US" sz="3200" dirty="0">
              <a:solidFill>
                <a:schemeClr val="dk1"/>
              </a:solidFill>
              <a:latin typeface="Century Gothic"/>
              <a:ea typeface="Century Gothic"/>
              <a:cs typeface="Century Gothic"/>
              <a:sym typeface="Century Gothic"/>
            </a:endParaRPr>
          </a:p>
          <a:p>
            <a:pPr marL="800100" marR="0" lvl="1" indent="-342900" algn="l" rtl="0">
              <a:lnSpc>
                <a:spcPct val="100000"/>
              </a:lnSpc>
              <a:spcBef>
                <a:spcPts val="0"/>
              </a:spcBef>
              <a:spcAft>
                <a:spcPts val="0"/>
              </a:spcAft>
              <a:buClr>
                <a:schemeClr val="dk1"/>
              </a:buClr>
              <a:buSzPct val="100000"/>
              <a:buFont typeface="Arial"/>
              <a:buChar char="•"/>
            </a:pPr>
            <a:endParaRPr lang="en-US" sz="3200" b="0" i="0" u="none" strike="noStrike" cap="none" dirty="0" smtClean="0">
              <a:solidFill>
                <a:schemeClr val="dk1"/>
              </a:solidFill>
              <a:latin typeface="Century Gothic"/>
              <a:ea typeface="Century Gothic"/>
              <a:cs typeface="Century Gothic"/>
              <a:sym typeface="Century Gothic"/>
            </a:endParaRPr>
          </a:p>
        </p:txBody>
      </p:sp>
      <p:pic>
        <p:nvPicPr>
          <p:cNvPr id="380" name="Shape 380"/>
          <p:cNvPicPr preferRelativeResize="0"/>
          <p:nvPr/>
        </p:nvPicPr>
        <p:blipFill rotWithShape="1">
          <a:blip r:embed="rId6">
            <a:alphaModFix/>
          </a:blip>
          <a:srcRect/>
          <a:stretch/>
        </p:blipFill>
        <p:spPr>
          <a:xfrm>
            <a:off x="6094476" y="48448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102" name="Shape 102"/>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a:ea typeface="Calibri"/>
              <a:cs typeface="Calibri"/>
              <a:sym typeface="Calibri"/>
            </a:endParaRPr>
          </a:p>
        </p:txBody>
      </p:sp>
      <p:pic>
        <p:nvPicPr>
          <p:cNvPr id="103" name="Shape 103" descr="CNHlogo.png"/>
          <p:cNvPicPr preferRelativeResize="0"/>
          <p:nvPr/>
        </p:nvPicPr>
        <p:blipFill rotWithShape="1">
          <a:blip r:embed="rId3">
            <a:alphaModFix/>
          </a:blip>
          <a:srcRect/>
          <a:stretch/>
        </p:blipFill>
        <p:spPr>
          <a:xfrm>
            <a:off x="293592" y="106038"/>
            <a:ext cx="1419296" cy="1377025"/>
          </a:xfrm>
          <a:prstGeom prst="rect">
            <a:avLst/>
          </a:prstGeom>
          <a:noFill/>
          <a:ln>
            <a:noFill/>
          </a:ln>
        </p:spPr>
      </p:pic>
      <p:pic>
        <p:nvPicPr>
          <p:cNvPr id="104" name="Shape 104"/>
          <p:cNvPicPr preferRelativeResize="0"/>
          <p:nvPr/>
        </p:nvPicPr>
        <p:blipFill rotWithShape="1">
          <a:blip r:embed="rId4">
            <a:alphaModFix/>
          </a:blip>
          <a:srcRect/>
          <a:stretch/>
        </p:blipFill>
        <p:spPr>
          <a:xfrm>
            <a:off x="1" y="1592504"/>
            <a:ext cx="11967088" cy="457200"/>
          </a:xfrm>
          <a:prstGeom prst="rect">
            <a:avLst/>
          </a:prstGeom>
          <a:noFill/>
          <a:ln>
            <a:noFill/>
          </a:ln>
        </p:spPr>
      </p:pic>
      <p:sp>
        <p:nvSpPr>
          <p:cNvPr id="105" name="Shape 105"/>
          <p:cNvSpPr txBox="1"/>
          <p:nvPr/>
        </p:nvSpPr>
        <p:spPr>
          <a:xfrm>
            <a:off x="293592" y="3111727"/>
            <a:ext cx="11604812" cy="3289073"/>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I pledge on my honor to uphold the objects of Key Club International; </a:t>
            </a:r>
          </a:p>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To build my home school and community;</a:t>
            </a:r>
          </a:p>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To serve my nation and god;</a:t>
            </a:r>
          </a:p>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And to combat all forces which tend to undermine these institutions </a:t>
            </a:r>
          </a:p>
        </p:txBody>
      </p:sp>
      <p:sp>
        <p:nvSpPr>
          <p:cNvPr id="106" name="Shape 106"/>
          <p:cNvSpPr txBox="1"/>
          <p:nvPr/>
        </p:nvSpPr>
        <p:spPr>
          <a:xfrm>
            <a:off x="3355410" y="2403841"/>
            <a:ext cx="5481177" cy="707886"/>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800" b="1" i="0" u="none" strike="noStrike" cap="none" dirty="0">
                <a:solidFill>
                  <a:schemeClr val="dk1"/>
                </a:solidFill>
                <a:latin typeface="Century Gothic"/>
                <a:ea typeface="Century Gothic"/>
                <a:cs typeface="Century Gothic"/>
                <a:sym typeface="Century Gothic"/>
              </a:rPr>
              <a:t>KEY CLUB PLEDGE</a:t>
            </a:r>
          </a:p>
        </p:txBody>
      </p:sp>
      <p:pic>
        <p:nvPicPr>
          <p:cNvPr id="107" name="Shape 107"/>
          <p:cNvPicPr preferRelativeResize="0"/>
          <p:nvPr/>
        </p:nvPicPr>
        <p:blipFill rotWithShape="1">
          <a:blip r:embed="rId5">
            <a:alphaModFix/>
          </a:blip>
          <a:srcRect/>
          <a:stretch/>
        </p:blipFill>
        <p:spPr>
          <a:xfrm>
            <a:off x="6023039" y="522465"/>
            <a:ext cx="5626158" cy="566693"/>
          </a:xfrm>
          <a:prstGeom prst="rect">
            <a:avLst/>
          </a:prstGeom>
          <a:noFill/>
          <a:ln>
            <a:noFill/>
          </a:ln>
        </p:spPr>
      </p:pic>
      <p:sp>
        <p:nvSpPr>
          <p:cNvPr id="108" name="Shape 108"/>
          <p:cNvSpPr/>
          <p:nvPr/>
        </p:nvSpPr>
        <p:spPr>
          <a:xfrm>
            <a:off x="549518" y="1559494"/>
            <a:ext cx="1584082"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Pledges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387" name="Shape 387"/>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388" name="Shape 388"/>
          <p:cNvSpPr txBox="1"/>
          <p:nvPr/>
        </p:nvSpPr>
        <p:spPr>
          <a:xfrm>
            <a:off x="258419" y="2147760"/>
            <a:ext cx="11675161" cy="4154984"/>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ct val="100000"/>
              <a:buFont typeface="Arial"/>
              <a:buChar char="•"/>
            </a:pPr>
            <a:r>
              <a:rPr lang="en-US" sz="2200" b="1" i="0" u="none" strike="noStrike" cap="none" dirty="0">
                <a:solidFill>
                  <a:schemeClr val="dk1"/>
                </a:solidFill>
                <a:latin typeface="Century Gothic"/>
                <a:ea typeface="Century Gothic"/>
                <a:cs typeface="Century Gothic"/>
                <a:sym typeface="Century Gothic"/>
              </a:rPr>
              <a:t>Please make sure you sign in with the event chair when you get to a service event or else you hours WILL NOT be counted!</a:t>
            </a:r>
          </a:p>
          <a:p>
            <a:pPr marL="342900" marR="0" lvl="0" indent="-342900" algn="ctr" rtl="0">
              <a:lnSpc>
                <a:spcPct val="100000"/>
              </a:lnSpc>
              <a:spcBef>
                <a:spcPts val="0"/>
              </a:spcBef>
              <a:spcAft>
                <a:spcPts val="0"/>
              </a:spcAft>
              <a:buClr>
                <a:schemeClr val="dk1"/>
              </a:buClr>
              <a:buFont typeface="Arial"/>
              <a:buNone/>
            </a:pPr>
            <a:endParaRPr sz="2200" b="1" i="0" u="none" strike="noStrike" cap="none" dirty="0">
              <a:solidFill>
                <a:schemeClr val="dk1"/>
              </a:solidFill>
              <a:latin typeface="Century Gothic"/>
              <a:ea typeface="Century Gothic"/>
              <a:cs typeface="Century Gothic"/>
              <a:sym typeface="Century Gothic"/>
            </a:endParaRPr>
          </a:p>
          <a:p>
            <a:pPr marL="342900" marR="0" lvl="0" indent="-342900" algn="ctr" rtl="0">
              <a:lnSpc>
                <a:spcPct val="100000"/>
              </a:lnSpc>
              <a:spcBef>
                <a:spcPts val="0"/>
              </a:spcBef>
              <a:spcAft>
                <a:spcPts val="0"/>
              </a:spcAft>
              <a:buClr>
                <a:schemeClr val="dk1"/>
              </a:buClr>
              <a:buSzPct val="100000"/>
              <a:buFont typeface="Arial"/>
              <a:buChar char="•"/>
            </a:pPr>
            <a:r>
              <a:rPr lang="en-US" sz="2200" b="1" i="0" u="none" strike="noStrike" cap="none" dirty="0">
                <a:solidFill>
                  <a:schemeClr val="dk1"/>
                </a:solidFill>
                <a:latin typeface="Century Gothic"/>
                <a:ea typeface="Century Gothic"/>
                <a:cs typeface="Century Gothic"/>
                <a:sym typeface="Century Gothic"/>
              </a:rPr>
              <a:t>Please make sure that if you sign up for an event, you come because when you sign up you are making a commitment and your other members will be counting on you!</a:t>
            </a:r>
          </a:p>
          <a:p>
            <a:pPr marL="342900" marR="0" lvl="0" indent="-342900" algn="ctr" rtl="0">
              <a:lnSpc>
                <a:spcPct val="100000"/>
              </a:lnSpc>
              <a:spcBef>
                <a:spcPts val="0"/>
              </a:spcBef>
              <a:spcAft>
                <a:spcPts val="0"/>
              </a:spcAft>
              <a:buClr>
                <a:schemeClr val="dk1"/>
              </a:buClr>
              <a:buFont typeface="Arial"/>
              <a:buNone/>
            </a:pPr>
            <a:endParaRPr sz="2200" b="1" i="0" u="none" strike="noStrike" cap="none" dirty="0">
              <a:solidFill>
                <a:schemeClr val="dk1"/>
              </a:solidFill>
              <a:latin typeface="Century Gothic"/>
              <a:ea typeface="Century Gothic"/>
              <a:cs typeface="Century Gothic"/>
              <a:sym typeface="Century Gothic"/>
            </a:endParaRPr>
          </a:p>
          <a:p>
            <a:pPr marL="342900" marR="0" lvl="0" indent="-342900" algn="ctr" rtl="0">
              <a:lnSpc>
                <a:spcPct val="100000"/>
              </a:lnSpc>
              <a:spcBef>
                <a:spcPts val="0"/>
              </a:spcBef>
              <a:spcAft>
                <a:spcPts val="0"/>
              </a:spcAft>
              <a:buClr>
                <a:schemeClr val="dk1"/>
              </a:buClr>
              <a:buSzPct val="100000"/>
              <a:buFont typeface="Arial"/>
              <a:buChar char="•"/>
            </a:pPr>
            <a:r>
              <a:rPr lang="en-US" sz="2200" b="1" i="0" u="none" strike="noStrike" cap="none" dirty="0">
                <a:solidFill>
                  <a:schemeClr val="dk1"/>
                </a:solidFill>
                <a:latin typeface="Century Gothic"/>
                <a:ea typeface="Century Gothic"/>
                <a:cs typeface="Century Gothic"/>
                <a:sym typeface="Century Gothic"/>
              </a:rPr>
              <a:t>If you signed up for an event, but cannot make it to the event, make sure you let an officer, advisor, or the event chair know!</a:t>
            </a:r>
          </a:p>
          <a:p>
            <a:pPr marL="342900" marR="0" lvl="0" indent="-342900" algn="ctr" rtl="0">
              <a:lnSpc>
                <a:spcPct val="100000"/>
              </a:lnSpc>
              <a:spcBef>
                <a:spcPts val="0"/>
              </a:spcBef>
              <a:spcAft>
                <a:spcPts val="0"/>
              </a:spcAft>
              <a:buClr>
                <a:schemeClr val="dk1"/>
              </a:buClr>
              <a:buFont typeface="Arial"/>
              <a:buNone/>
            </a:pPr>
            <a:endParaRPr sz="2200" b="1" i="0" u="none" strike="noStrike" cap="none" dirty="0">
              <a:solidFill>
                <a:schemeClr val="dk1"/>
              </a:solidFill>
              <a:latin typeface="Century Gothic"/>
              <a:ea typeface="Century Gothic"/>
              <a:cs typeface="Century Gothic"/>
              <a:sym typeface="Century Gothic"/>
            </a:endParaRPr>
          </a:p>
          <a:p>
            <a:pPr marL="342900" marR="0" lvl="0" indent="-342900" algn="ctr" rtl="0">
              <a:lnSpc>
                <a:spcPct val="100000"/>
              </a:lnSpc>
              <a:spcBef>
                <a:spcPts val="0"/>
              </a:spcBef>
              <a:spcAft>
                <a:spcPts val="0"/>
              </a:spcAft>
              <a:buClr>
                <a:schemeClr val="dk1"/>
              </a:buClr>
              <a:buSzPct val="100000"/>
              <a:buFont typeface="Arial"/>
              <a:buChar char="•"/>
            </a:pPr>
            <a:r>
              <a:rPr lang="en-US" sz="2200" b="1" i="0" u="none" strike="noStrike" cap="none" dirty="0">
                <a:solidFill>
                  <a:schemeClr val="dk1"/>
                </a:solidFill>
                <a:latin typeface="Century Gothic"/>
                <a:ea typeface="Century Gothic"/>
                <a:cs typeface="Century Gothic"/>
                <a:sym typeface="Century Gothic"/>
              </a:rPr>
              <a:t>If you did not sign up for an event, but are planning on attending, please contact an officer, advisor, or the event chair, letting us know you will be attending</a:t>
            </a:r>
          </a:p>
        </p:txBody>
      </p:sp>
      <p:pic>
        <p:nvPicPr>
          <p:cNvPr id="389" name="Shape 389" descr="CNHlogo.png"/>
          <p:cNvPicPr preferRelativeResize="0"/>
          <p:nvPr/>
        </p:nvPicPr>
        <p:blipFill rotWithShape="1">
          <a:blip r:embed="rId3">
            <a:alphaModFix/>
          </a:blip>
          <a:srcRect/>
          <a:stretch/>
        </p:blipFill>
        <p:spPr>
          <a:xfrm>
            <a:off x="333958" y="106038"/>
            <a:ext cx="1419296" cy="1377025"/>
          </a:xfrm>
          <a:prstGeom prst="rect">
            <a:avLst/>
          </a:prstGeom>
          <a:noFill/>
          <a:ln>
            <a:noFill/>
          </a:ln>
        </p:spPr>
      </p:pic>
      <p:pic>
        <p:nvPicPr>
          <p:cNvPr id="390" name="Shape 390"/>
          <p:cNvPicPr preferRelativeResize="0"/>
          <p:nvPr/>
        </p:nvPicPr>
        <p:blipFill rotWithShape="1">
          <a:blip r:embed="rId4">
            <a:alphaModFix/>
          </a:blip>
          <a:srcRect/>
          <a:stretch/>
        </p:blipFill>
        <p:spPr>
          <a:xfrm>
            <a:off x="3048" y="1592504"/>
            <a:ext cx="11964097" cy="457200"/>
          </a:xfrm>
          <a:prstGeom prst="rect">
            <a:avLst/>
          </a:prstGeom>
          <a:noFill/>
          <a:ln>
            <a:noFill/>
          </a:ln>
        </p:spPr>
      </p:pic>
      <p:sp>
        <p:nvSpPr>
          <p:cNvPr id="391" name="Shape 391"/>
          <p:cNvSpPr txBox="1"/>
          <p:nvPr/>
        </p:nvSpPr>
        <p:spPr>
          <a:xfrm>
            <a:off x="455878" y="1535951"/>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Friendly Reminders</a:t>
            </a:r>
          </a:p>
        </p:txBody>
      </p:sp>
      <p:pic>
        <p:nvPicPr>
          <p:cNvPr id="392" name="Shape 392"/>
          <p:cNvPicPr preferRelativeResize="0"/>
          <p:nvPr/>
        </p:nvPicPr>
        <p:blipFill rotWithShape="1">
          <a:blip r:embed="rId5">
            <a:alphaModFix/>
          </a:blip>
          <a:srcRect/>
          <a:stretch/>
        </p:blipFill>
        <p:spPr>
          <a:xfrm>
            <a:off x="6026275" y="512764"/>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398" name="Shape 398"/>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399" name="Shape 399"/>
          <p:cNvSpPr txBox="1"/>
          <p:nvPr/>
        </p:nvSpPr>
        <p:spPr>
          <a:xfrm>
            <a:off x="287424" y="2285010"/>
            <a:ext cx="11477702" cy="3785652"/>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2000" b="1" i="0" u="none" strike="noStrike" cap="none" dirty="0">
                <a:solidFill>
                  <a:schemeClr val="dk1"/>
                </a:solidFill>
                <a:latin typeface="Century Gothic"/>
                <a:ea typeface="Century Gothic"/>
                <a:cs typeface="Century Gothic"/>
                <a:sym typeface="Century Gothic"/>
              </a:rPr>
              <a:t>OFFICER CONTACT INFORMATION</a:t>
            </a:r>
          </a:p>
          <a:p>
            <a:pPr marL="0" marR="0" lvl="0" indent="0" algn="ctr" rtl="0">
              <a:lnSpc>
                <a:spcPct val="100000"/>
              </a:lnSpc>
              <a:spcBef>
                <a:spcPts val="0"/>
              </a:spcBef>
              <a:spcAft>
                <a:spcPts val="0"/>
              </a:spcAft>
              <a:buClr>
                <a:srgbClr val="000000"/>
              </a:buClr>
              <a:buFont typeface="Arial"/>
              <a:buNone/>
            </a:pPr>
            <a:endParaRPr sz="2000" b="1" i="0" u="none" strike="noStrike" cap="none" dirty="0">
              <a:solidFill>
                <a:schemeClr val="dk1"/>
              </a:solidFill>
              <a:latin typeface="Century Gothic"/>
              <a:ea typeface="Century Gothic"/>
              <a:cs typeface="Century Gothic"/>
              <a:sym typeface="Century Gothic"/>
            </a:endParaRP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dirty="0">
                <a:solidFill>
                  <a:schemeClr val="dk1"/>
                </a:solidFill>
                <a:latin typeface="Century Gothic"/>
                <a:ea typeface="Century Gothic"/>
                <a:cs typeface="Century Gothic"/>
                <a:sym typeface="Century Gothic"/>
              </a:rPr>
              <a:t>Lieutenant Governor – </a:t>
            </a:r>
            <a:r>
              <a:rPr lang="en-US" sz="2000" b="0" i="0" u="none" strike="noStrike" cap="none" dirty="0">
                <a:solidFill>
                  <a:schemeClr val="dk1"/>
                </a:solidFill>
                <a:latin typeface="Century Gothic"/>
                <a:ea typeface="Century Gothic"/>
                <a:cs typeface="Century Gothic"/>
                <a:sym typeface="Century Gothic"/>
              </a:rPr>
              <a:t>d14.cnhkc.ltg@gmail.com</a:t>
            </a: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dirty="0">
                <a:solidFill>
                  <a:schemeClr val="dk1"/>
                </a:solidFill>
                <a:latin typeface="Century Gothic"/>
                <a:ea typeface="Century Gothic"/>
                <a:cs typeface="Century Gothic"/>
                <a:sym typeface="Century Gothic"/>
              </a:rPr>
              <a:t>PRESIDENT –  </a:t>
            </a:r>
            <a:r>
              <a:rPr lang="en-US" sz="2000" b="0" i="0" u="none" strike="noStrike" cap="none" dirty="0">
                <a:solidFill>
                  <a:schemeClr val="dk1"/>
                </a:solidFill>
                <a:latin typeface="Century Gothic"/>
                <a:ea typeface="Century Gothic"/>
                <a:cs typeface="Century Gothic"/>
                <a:sym typeface="Century Gothic"/>
              </a:rPr>
              <a:t>yc.kc.president@gmail.com</a:t>
            </a: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dirty="0">
                <a:solidFill>
                  <a:schemeClr val="dk1"/>
                </a:solidFill>
                <a:latin typeface="Century Gothic"/>
                <a:ea typeface="Century Gothic"/>
                <a:cs typeface="Century Gothic"/>
                <a:sym typeface="Century Gothic"/>
              </a:rPr>
              <a:t>VICE PRESIDENT –  </a:t>
            </a:r>
            <a:r>
              <a:rPr lang="en-US" sz="2000" b="0" i="0" u="none" strike="noStrike" cap="none" dirty="0">
                <a:solidFill>
                  <a:schemeClr val="dk1"/>
                </a:solidFill>
                <a:latin typeface="Century Gothic"/>
                <a:ea typeface="Century Gothic"/>
                <a:cs typeface="Century Gothic"/>
                <a:sym typeface="Century Gothic"/>
              </a:rPr>
              <a:t>yc.kc.vicepres@gmail.com</a:t>
            </a: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dirty="0">
                <a:solidFill>
                  <a:schemeClr val="dk1"/>
                </a:solidFill>
                <a:latin typeface="Century Gothic"/>
                <a:ea typeface="Century Gothic"/>
                <a:cs typeface="Century Gothic"/>
                <a:sym typeface="Century Gothic"/>
              </a:rPr>
              <a:t>SECRETARY –  </a:t>
            </a:r>
            <a:r>
              <a:rPr lang="en-US" sz="2000" b="0" i="0" u="none" strike="noStrike" cap="none" dirty="0">
                <a:solidFill>
                  <a:schemeClr val="dk1"/>
                </a:solidFill>
                <a:latin typeface="Century Gothic"/>
                <a:ea typeface="Century Gothic"/>
                <a:cs typeface="Century Gothic"/>
                <a:sym typeface="Century Gothic"/>
              </a:rPr>
              <a:t>yc.kc.secretary@gmail.com</a:t>
            </a: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dirty="0">
                <a:solidFill>
                  <a:schemeClr val="dk1"/>
                </a:solidFill>
                <a:latin typeface="Century Gothic"/>
                <a:ea typeface="Century Gothic"/>
                <a:cs typeface="Century Gothic"/>
                <a:sym typeface="Century Gothic"/>
              </a:rPr>
              <a:t>TREASURER –  </a:t>
            </a:r>
            <a:r>
              <a:rPr lang="en-US" sz="2000" b="0" i="0" u="none" strike="noStrike" cap="none" dirty="0">
                <a:solidFill>
                  <a:schemeClr val="dk1"/>
                </a:solidFill>
                <a:latin typeface="Century Gothic"/>
                <a:ea typeface="Century Gothic"/>
                <a:cs typeface="Century Gothic"/>
                <a:sym typeface="Century Gothic"/>
              </a:rPr>
              <a:t>yc.kc.treasurer@gmail.com</a:t>
            </a: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dirty="0">
                <a:solidFill>
                  <a:schemeClr val="dk1"/>
                </a:solidFill>
                <a:latin typeface="Century Gothic"/>
                <a:ea typeface="Century Gothic"/>
                <a:cs typeface="Century Gothic"/>
                <a:sym typeface="Century Gothic"/>
              </a:rPr>
              <a:t>EDITOR –  </a:t>
            </a:r>
            <a:r>
              <a:rPr lang="en-US" sz="2000" b="0" i="0" u="none" strike="noStrike" cap="none" dirty="0">
                <a:solidFill>
                  <a:schemeClr val="dk1"/>
                </a:solidFill>
                <a:latin typeface="Century Gothic"/>
                <a:ea typeface="Century Gothic"/>
                <a:cs typeface="Century Gothic"/>
                <a:sym typeface="Century Gothic"/>
              </a:rPr>
              <a:t>yc.kc.editor@gmail.com</a:t>
            </a:r>
          </a:p>
          <a:p>
            <a:pPr marL="0" marR="0" lvl="0" indent="0" algn="ctr" rtl="0">
              <a:lnSpc>
                <a:spcPct val="100000"/>
              </a:lnSpc>
              <a:spcBef>
                <a:spcPts val="0"/>
              </a:spcBef>
              <a:spcAft>
                <a:spcPts val="0"/>
              </a:spcAft>
              <a:buClr>
                <a:srgbClr val="000000"/>
              </a:buClr>
              <a:buFont typeface="Arial"/>
              <a:buNone/>
            </a:pPr>
            <a:endParaRPr sz="2000" b="0" i="0" u="none" strike="noStrike" cap="none" dirty="0">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ct val="25000"/>
              <a:buFont typeface="Century Gothic"/>
              <a:buNone/>
            </a:pPr>
            <a:r>
              <a:rPr lang="en-US" sz="2000" b="1" i="0" u="none" strike="noStrike" cap="none" dirty="0">
                <a:solidFill>
                  <a:schemeClr val="dk1"/>
                </a:solidFill>
                <a:latin typeface="Century Gothic"/>
                <a:ea typeface="Century Gothic"/>
                <a:cs typeface="Century Gothic"/>
                <a:sym typeface="Century Gothic"/>
              </a:rPr>
              <a:t>IF YOU HAVE ANY PICTURES FROM SERVICE EVENTS, WE WANT THEM!!! PLEASE SEND THEM TO THE CLUB EDITOR, OR OTHER OFFICERS SO WE CAN PUT THEM IN NEWSLETTERS, THE CLUB WEBSITE, ETC.!!!</a:t>
            </a:r>
          </a:p>
        </p:txBody>
      </p:sp>
      <p:pic>
        <p:nvPicPr>
          <p:cNvPr id="400" name="Shape 400" descr="CNHlogo.png"/>
          <p:cNvPicPr preferRelativeResize="0"/>
          <p:nvPr/>
        </p:nvPicPr>
        <p:blipFill rotWithShape="1">
          <a:blip r:embed="rId3">
            <a:alphaModFix/>
          </a:blip>
          <a:srcRect/>
          <a:stretch/>
        </p:blipFill>
        <p:spPr>
          <a:xfrm>
            <a:off x="333958" y="106038"/>
            <a:ext cx="1419296" cy="1377025"/>
          </a:xfrm>
          <a:prstGeom prst="rect">
            <a:avLst/>
          </a:prstGeom>
          <a:noFill/>
          <a:ln>
            <a:noFill/>
          </a:ln>
        </p:spPr>
      </p:pic>
      <p:pic>
        <p:nvPicPr>
          <p:cNvPr id="401" name="Shape 401"/>
          <p:cNvPicPr preferRelativeResize="0"/>
          <p:nvPr/>
        </p:nvPicPr>
        <p:blipFill rotWithShape="1">
          <a:blip r:embed="rId4">
            <a:alphaModFix/>
          </a:blip>
          <a:srcRect/>
          <a:stretch/>
        </p:blipFill>
        <p:spPr>
          <a:xfrm>
            <a:off x="3048" y="1592504"/>
            <a:ext cx="11964097" cy="457200"/>
          </a:xfrm>
          <a:prstGeom prst="rect">
            <a:avLst/>
          </a:prstGeom>
          <a:noFill/>
          <a:ln>
            <a:noFill/>
          </a:ln>
        </p:spPr>
      </p:pic>
      <p:sp>
        <p:nvSpPr>
          <p:cNvPr id="402" name="Shape 402"/>
          <p:cNvSpPr txBox="1"/>
          <p:nvPr/>
        </p:nvSpPr>
        <p:spPr>
          <a:xfrm>
            <a:off x="455878" y="1535951"/>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Contact Us</a:t>
            </a:r>
          </a:p>
        </p:txBody>
      </p:sp>
      <p:pic>
        <p:nvPicPr>
          <p:cNvPr id="403" name="Shape 403"/>
          <p:cNvPicPr preferRelativeResize="0"/>
          <p:nvPr/>
        </p:nvPicPr>
        <p:blipFill rotWithShape="1">
          <a:blip r:embed="rId5">
            <a:alphaModFix/>
          </a:blip>
          <a:srcRect/>
          <a:stretch/>
        </p:blipFill>
        <p:spPr>
          <a:xfrm>
            <a:off x="6026275" y="512764"/>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409" name="Shape 409"/>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410" name="Shape 410"/>
          <p:cNvSpPr txBox="1"/>
          <p:nvPr/>
        </p:nvSpPr>
        <p:spPr>
          <a:xfrm>
            <a:off x="287424" y="2421242"/>
            <a:ext cx="11477702" cy="3416320"/>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1" i="0" u="none" strike="noStrike" cap="none" dirty="0">
                <a:solidFill>
                  <a:schemeClr val="dk1"/>
                </a:solidFill>
                <a:latin typeface="Century Gothic"/>
                <a:ea typeface="Century Gothic"/>
                <a:cs typeface="Century Gothic"/>
                <a:sym typeface="Century Gothic"/>
              </a:rPr>
              <a:t>IF YOU CHAIR AN EVENT:</a:t>
            </a:r>
          </a:p>
          <a:p>
            <a:pPr marL="571500" marR="0" lvl="0" indent="-571500" algn="ctr" rtl="0">
              <a:lnSpc>
                <a:spcPct val="100000"/>
              </a:lnSpc>
              <a:spcBef>
                <a:spcPts val="0"/>
              </a:spcBef>
              <a:spcAft>
                <a:spcPts val="0"/>
              </a:spcAft>
              <a:buClr>
                <a:schemeClr val="dk1"/>
              </a:buClr>
              <a:buFont typeface="Arial"/>
              <a:buNone/>
            </a:pPr>
            <a:endParaRPr sz="3600" b="1" i="0" u="none" strike="noStrike" cap="none" dirty="0">
              <a:solidFill>
                <a:schemeClr val="dk1"/>
              </a:solidFill>
              <a:latin typeface="Century Gothic"/>
              <a:ea typeface="Century Gothic"/>
              <a:cs typeface="Century Gothic"/>
              <a:sym typeface="Century Gothic"/>
            </a:endParaRPr>
          </a:p>
          <a:p>
            <a:pPr marL="571500" marR="0" lvl="0" indent="-571500" algn="ctr" rtl="0">
              <a:lnSpc>
                <a:spcPct val="100000"/>
              </a:lnSpc>
              <a:spcBef>
                <a:spcPts val="0"/>
              </a:spcBef>
              <a:spcAft>
                <a:spcPts val="0"/>
              </a:spcAft>
              <a:buClr>
                <a:schemeClr val="dk1"/>
              </a:buClr>
              <a:buSzPct val="100000"/>
              <a:buFont typeface="Arial"/>
              <a:buChar char="•"/>
            </a:pPr>
            <a:r>
              <a:rPr lang="en-US" sz="3600" b="0" i="0" u="none" strike="noStrike" cap="none" dirty="0">
                <a:solidFill>
                  <a:schemeClr val="dk1"/>
                </a:solidFill>
                <a:latin typeface="Century Gothic"/>
                <a:ea typeface="Century Gothic"/>
                <a:cs typeface="Century Gothic"/>
                <a:sym typeface="Century Gothic"/>
              </a:rPr>
              <a:t>Please make sure you send the </a:t>
            </a:r>
            <a:r>
              <a:rPr lang="en-US" sz="3600" b="1" i="0" u="none" strike="noStrike" cap="none" dirty="0">
                <a:solidFill>
                  <a:schemeClr val="dk1"/>
                </a:solidFill>
                <a:latin typeface="Century Gothic"/>
                <a:ea typeface="Century Gothic"/>
                <a:cs typeface="Century Gothic"/>
                <a:sym typeface="Century Gothic"/>
              </a:rPr>
              <a:t>ACCURATE</a:t>
            </a:r>
            <a:r>
              <a:rPr lang="en-US" sz="3600" b="0" i="0" u="none" strike="noStrike" cap="none" dirty="0">
                <a:solidFill>
                  <a:schemeClr val="dk1"/>
                </a:solidFill>
                <a:latin typeface="Century Gothic"/>
                <a:ea typeface="Century Gothic"/>
                <a:cs typeface="Century Gothic"/>
                <a:sym typeface="Century Gothic"/>
              </a:rPr>
              <a:t> hours report to the club secretary, </a:t>
            </a:r>
            <a:r>
              <a:rPr lang="en-US" sz="3600" b="1" dirty="0" smtClean="0">
                <a:solidFill>
                  <a:schemeClr val="dk1"/>
                </a:solidFill>
                <a:latin typeface="Century Gothic"/>
                <a:ea typeface="Century Gothic"/>
                <a:cs typeface="Century Gothic"/>
                <a:sym typeface="Century Gothic"/>
              </a:rPr>
              <a:t>SAM</a:t>
            </a:r>
            <a:r>
              <a:rPr lang="en-US" sz="3600" b="0" i="0" u="none" strike="noStrike" cap="none" dirty="0" smtClean="0">
                <a:solidFill>
                  <a:schemeClr val="dk1"/>
                </a:solidFill>
                <a:latin typeface="Century Gothic"/>
                <a:ea typeface="Century Gothic"/>
                <a:cs typeface="Century Gothic"/>
                <a:sym typeface="Century Gothic"/>
              </a:rPr>
              <a:t>, </a:t>
            </a:r>
            <a:r>
              <a:rPr lang="en-US" sz="3600" b="0" i="0" u="none" strike="noStrike" cap="none" dirty="0">
                <a:solidFill>
                  <a:schemeClr val="dk1"/>
                </a:solidFill>
                <a:latin typeface="Century Gothic"/>
                <a:ea typeface="Century Gothic"/>
                <a:cs typeface="Century Gothic"/>
                <a:sym typeface="Century Gothic"/>
              </a:rPr>
              <a:t>by </a:t>
            </a:r>
            <a:r>
              <a:rPr lang="en-US" sz="3600" b="1" i="0" u="none" strike="noStrike" cap="none" dirty="0">
                <a:solidFill>
                  <a:schemeClr val="dk1"/>
                </a:solidFill>
                <a:latin typeface="Century Gothic"/>
                <a:ea typeface="Century Gothic"/>
                <a:cs typeface="Century Gothic"/>
                <a:sym typeface="Century Gothic"/>
              </a:rPr>
              <a:t>EMAIL</a:t>
            </a:r>
          </a:p>
          <a:p>
            <a:pPr marL="571500" marR="0" lvl="0" indent="-571500" algn="ctr" rtl="0">
              <a:lnSpc>
                <a:spcPct val="100000"/>
              </a:lnSpc>
              <a:spcBef>
                <a:spcPts val="0"/>
              </a:spcBef>
              <a:spcAft>
                <a:spcPts val="0"/>
              </a:spcAft>
              <a:buClr>
                <a:schemeClr val="dk1"/>
              </a:buClr>
              <a:buFont typeface="Arial"/>
              <a:buNone/>
            </a:pPr>
            <a:endParaRPr sz="3600" b="0" i="0" u="none" strike="noStrike" cap="none" dirty="0">
              <a:solidFill>
                <a:schemeClr val="dk1"/>
              </a:solidFill>
              <a:latin typeface="Century Gothic"/>
              <a:ea typeface="Century Gothic"/>
              <a:cs typeface="Century Gothic"/>
              <a:sym typeface="Century Gothic"/>
            </a:endParaRPr>
          </a:p>
          <a:p>
            <a:pPr marL="571500" marR="0" lvl="0" indent="-571500" algn="ctr" rtl="0">
              <a:lnSpc>
                <a:spcPct val="100000"/>
              </a:lnSpc>
              <a:spcBef>
                <a:spcPts val="0"/>
              </a:spcBef>
              <a:spcAft>
                <a:spcPts val="0"/>
              </a:spcAft>
              <a:buClr>
                <a:schemeClr val="dk1"/>
              </a:buClr>
              <a:buSzPct val="100000"/>
              <a:buFont typeface="Arial"/>
              <a:buChar char="•"/>
            </a:pPr>
            <a:r>
              <a:rPr lang="en-US" sz="3600" b="0" i="0" u="none" strike="noStrike" cap="none" dirty="0">
                <a:solidFill>
                  <a:schemeClr val="dk1"/>
                </a:solidFill>
                <a:latin typeface="Century Gothic"/>
                <a:ea typeface="Century Gothic"/>
                <a:cs typeface="Century Gothic"/>
                <a:sym typeface="Century Gothic"/>
              </a:rPr>
              <a:t>yc.kc.secretary@gmail.com</a:t>
            </a:r>
          </a:p>
        </p:txBody>
      </p:sp>
      <p:pic>
        <p:nvPicPr>
          <p:cNvPr id="411" name="Shape 411" descr="CNHlogo.png"/>
          <p:cNvPicPr preferRelativeResize="0"/>
          <p:nvPr/>
        </p:nvPicPr>
        <p:blipFill rotWithShape="1">
          <a:blip r:embed="rId3">
            <a:alphaModFix/>
          </a:blip>
          <a:srcRect/>
          <a:stretch/>
        </p:blipFill>
        <p:spPr>
          <a:xfrm>
            <a:off x="333958" y="106038"/>
            <a:ext cx="1419296" cy="1377025"/>
          </a:xfrm>
          <a:prstGeom prst="rect">
            <a:avLst/>
          </a:prstGeom>
          <a:noFill/>
          <a:ln>
            <a:noFill/>
          </a:ln>
        </p:spPr>
      </p:pic>
      <p:pic>
        <p:nvPicPr>
          <p:cNvPr id="412" name="Shape 412"/>
          <p:cNvPicPr preferRelativeResize="0"/>
          <p:nvPr/>
        </p:nvPicPr>
        <p:blipFill rotWithShape="1">
          <a:blip r:embed="rId4">
            <a:alphaModFix/>
          </a:blip>
          <a:srcRect/>
          <a:stretch/>
        </p:blipFill>
        <p:spPr>
          <a:xfrm>
            <a:off x="3048" y="1592504"/>
            <a:ext cx="11964097" cy="457200"/>
          </a:xfrm>
          <a:prstGeom prst="rect">
            <a:avLst/>
          </a:prstGeom>
          <a:noFill/>
          <a:ln>
            <a:noFill/>
          </a:ln>
        </p:spPr>
      </p:pic>
      <p:sp>
        <p:nvSpPr>
          <p:cNvPr id="413" name="Shape 413"/>
          <p:cNvSpPr txBox="1"/>
          <p:nvPr/>
        </p:nvSpPr>
        <p:spPr>
          <a:xfrm>
            <a:off x="455878" y="1535951"/>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Chair Reminders</a:t>
            </a:r>
          </a:p>
        </p:txBody>
      </p:sp>
      <p:pic>
        <p:nvPicPr>
          <p:cNvPr id="414" name="Shape 414"/>
          <p:cNvPicPr preferRelativeResize="0"/>
          <p:nvPr/>
        </p:nvPicPr>
        <p:blipFill rotWithShape="1">
          <a:blip r:embed="rId5">
            <a:alphaModFix/>
          </a:blip>
          <a:srcRect/>
          <a:stretch/>
        </p:blipFill>
        <p:spPr>
          <a:xfrm>
            <a:off x="6026275" y="512764"/>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420" name="Shape 420"/>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pic>
        <p:nvPicPr>
          <p:cNvPr id="421" name="Shape 421"/>
          <p:cNvPicPr preferRelativeResize="0"/>
          <p:nvPr/>
        </p:nvPicPr>
        <p:blipFill rotWithShape="1">
          <a:blip r:embed="rId3">
            <a:alphaModFix/>
          </a:blip>
          <a:srcRect/>
          <a:stretch/>
        </p:blipFill>
        <p:spPr>
          <a:xfrm>
            <a:off x="178248" y="2253509"/>
            <a:ext cx="1921074" cy="1921074"/>
          </a:xfrm>
          <a:prstGeom prst="rect">
            <a:avLst/>
          </a:prstGeom>
          <a:noFill/>
          <a:ln>
            <a:noFill/>
          </a:ln>
        </p:spPr>
      </p:pic>
      <p:pic>
        <p:nvPicPr>
          <p:cNvPr id="422" name="Shape 422"/>
          <p:cNvPicPr preferRelativeResize="0"/>
          <p:nvPr/>
        </p:nvPicPr>
        <p:blipFill rotWithShape="1">
          <a:blip r:embed="rId4">
            <a:alphaModFix/>
          </a:blip>
          <a:srcRect/>
          <a:stretch/>
        </p:blipFill>
        <p:spPr>
          <a:xfrm>
            <a:off x="164512" y="4417761"/>
            <a:ext cx="2244758" cy="1820674"/>
          </a:xfrm>
          <a:prstGeom prst="rect">
            <a:avLst/>
          </a:prstGeom>
          <a:noFill/>
          <a:ln>
            <a:noFill/>
          </a:ln>
        </p:spPr>
      </p:pic>
      <p:pic>
        <p:nvPicPr>
          <p:cNvPr id="423" name="Shape 423"/>
          <p:cNvPicPr preferRelativeResize="0"/>
          <p:nvPr/>
        </p:nvPicPr>
        <p:blipFill rotWithShape="1">
          <a:blip r:embed="rId5">
            <a:alphaModFix/>
          </a:blip>
          <a:srcRect/>
          <a:stretch/>
        </p:blipFill>
        <p:spPr>
          <a:xfrm>
            <a:off x="5580048" y="1767179"/>
            <a:ext cx="2515482" cy="2515482"/>
          </a:xfrm>
          <a:prstGeom prst="rect">
            <a:avLst/>
          </a:prstGeom>
          <a:noFill/>
          <a:ln>
            <a:noFill/>
          </a:ln>
        </p:spPr>
      </p:pic>
      <p:pic>
        <p:nvPicPr>
          <p:cNvPr id="424" name="Shape 424"/>
          <p:cNvPicPr preferRelativeResize="0"/>
          <p:nvPr/>
        </p:nvPicPr>
        <p:blipFill rotWithShape="1">
          <a:blip r:embed="rId6">
            <a:alphaModFix/>
          </a:blip>
          <a:srcRect/>
          <a:stretch/>
        </p:blipFill>
        <p:spPr>
          <a:xfrm>
            <a:off x="5796224" y="4188092"/>
            <a:ext cx="2096673" cy="1945436"/>
          </a:xfrm>
          <a:prstGeom prst="rect">
            <a:avLst/>
          </a:prstGeom>
          <a:noFill/>
          <a:ln>
            <a:noFill/>
          </a:ln>
        </p:spPr>
      </p:pic>
      <p:sp>
        <p:nvSpPr>
          <p:cNvPr id="425" name="Shape 425"/>
          <p:cNvSpPr txBox="1"/>
          <p:nvPr/>
        </p:nvSpPr>
        <p:spPr>
          <a:xfrm>
            <a:off x="2146912" y="2849635"/>
            <a:ext cx="3392603" cy="2862322"/>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@ychskeyclub</a:t>
            </a:r>
          </a:p>
          <a:p>
            <a:pPr marL="0" marR="0" lvl="0" indent="0" algn="ctr" rtl="0">
              <a:lnSpc>
                <a:spcPct val="100000"/>
              </a:lnSpc>
              <a:spcBef>
                <a:spcPts val="0"/>
              </a:spcBef>
              <a:spcAft>
                <a:spcPts val="0"/>
              </a:spcAft>
              <a:buClr>
                <a:srgbClr val="000000"/>
              </a:buClr>
              <a:buFont typeface="Arial"/>
              <a:buNone/>
            </a:pPr>
            <a:endParaRPr sz="3600" b="0" i="0" u="none" strike="noStrike" cap="none" dirty="0">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Font typeface="Arial"/>
              <a:buNone/>
            </a:pPr>
            <a:endParaRPr sz="3600" b="0" i="0" u="none" strike="noStrike" cap="none" dirty="0">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Font typeface="Arial"/>
              <a:buNone/>
            </a:pPr>
            <a:endParaRPr sz="3600" b="0" i="0" u="none" strike="noStrike" cap="none" dirty="0">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@ychskc</a:t>
            </a:r>
          </a:p>
        </p:txBody>
      </p:sp>
      <p:sp>
        <p:nvSpPr>
          <p:cNvPr id="426" name="Shape 426"/>
          <p:cNvSpPr txBox="1"/>
          <p:nvPr/>
        </p:nvSpPr>
        <p:spPr>
          <a:xfrm>
            <a:off x="7876920" y="2853425"/>
            <a:ext cx="4012771" cy="3970318"/>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http://goo.gl/XOOn4e</a:t>
            </a:r>
          </a:p>
          <a:p>
            <a:pPr marL="0" marR="0" lvl="0" indent="0" algn="ctr" rtl="0">
              <a:lnSpc>
                <a:spcPct val="100000"/>
              </a:lnSpc>
              <a:spcBef>
                <a:spcPts val="0"/>
              </a:spcBef>
              <a:spcAft>
                <a:spcPts val="0"/>
              </a:spcAft>
              <a:buClr>
                <a:srgbClr val="000000"/>
              </a:buClr>
              <a:buFont typeface="Arial"/>
              <a:buNone/>
            </a:pPr>
            <a:endParaRPr sz="3600" b="0" i="0" u="none" strike="noStrike" cap="none" dirty="0">
              <a:solidFill>
                <a:schemeClr val="dk1"/>
              </a:solidFill>
              <a:latin typeface="Century Gothic"/>
              <a:ea typeface="Century Gothic"/>
              <a:cs typeface="Century Gothic"/>
              <a:sym typeface="Century Gothic"/>
            </a:endParaRPr>
          </a:p>
          <a:p>
            <a:pPr marL="457200" marR="0" lvl="1" indent="0" algn="l"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Enter #: 81010</a:t>
            </a:r>
          </a:p>
          <a:p>
            <a:pPr marL="457200" marR="0" lvl="1" indent="0" algn="l"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Text: @yckc</a:t>
            </a:r>
          </a:p>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 </a:t>
            </a:r>
          </a:p>
          <a:p>
            <a:pPr marL="0" marR="0" lvl="0" indent="0" algn="ctr" rtl="0">
              <a:lnSpc>
                <a:spcPct val="100000"/>
              </a:lnSpc>
              <a:spcBef>
                <a:spcPts val="0"/>
              </a:spcBef>
              <a:spcAft>
                <a:spcPts val="0"/>
              </a:spcAft>
              <a:buClr>
                <a:srgbClr val="000000"/>
              </a:buClr>
              <a:buFont typeface="Arial"/>
              <a:buNone/>
            </a:pPr>
            <a:endParaRPr sz="3600" b="0" i="0" u="none" strike="noStrike" cap="none" dirty="0">
              <a:solidFill>
                <a:schemeClr val="dk1"/>
              </a:solidFill>
              <a:latin typeface="Century Gothic"/>
              <a:ea typeface="Century Gothic"/>
              <a:cs typeface="Century Gothic"/>
              <a:sym typeface="Century Gothic"/>
            </a:endParaRPr>
          </a:p>
        </p:txBody>
      </p:sp>
      <p:pic>
        <p:nvPicPr>
          <p:cNvPr id="427" name="Shape 427" descr="CNHlogo.png"/>
          <p:cNvPicPr preferRelativeResize="0"/>
          <p:nvPr/>
        </p:nvPicPr>
        <p:blipFill rotWithShape="1">
          <a:blip r:embed="rId7">
            <a:alphaModFix/>
          </a:blip>
          <a:srcRect/>
          <a:stretch/>
        </p:blipFill>
        <p:spPr>
          <a:xfrm>
            <a:off x="265473" y="89018"/>
            <a:ext cx="1419296" cy="1377025"/>
          </a:xfrm>
          <a:prstGeom prst="rect">
            <a:avLst/>
          </a:prstGeom>
          <a:noFill/>
          <a:ln>
            <a:noFill/>
          </a:ln>
        </p:spPr>
      </p:pic>
      <p:pic>
        <p:nvPicPr>
          <p:cNvPr id="428" name="Shape 428"/>
          <p:cNvPicPr preferRelativeResize="0"/>
          <p:nvPr/>
        </p:nvPicPr>
        <p:blipFill rotWithShape="1">
          <a:blip r:embed="rId8">
            <a:alphaModFix/>
          </a:blip>
          <a:srcRect/>
          <a:stretch/>
        </p:blipFill>
        <p:spPr>
          <a:xfrm>
            <a:off x="0" y="1592504"/>
            <a:ext cx="11967088" cy="457200"/>
          </a:xfrm>
          <a:prstGeom prst="rect">
            <a:avLst/>
          </a:prstGeom>
          <a:noFill/>
          <a:ln>
            <a:noFill/>
          </a:ln>
        </p:spPr>
      </p:pic>
      <p:sp>
        <p:nvSpPr>
          <p:cNvPr id="429" name="Shape 429"/>
          <p:cNvSpPr txBox="1"/>
          <p:nvPr/>
        </p:nvSpPr>
        <p:spPr>
          <a:xfrm>
            <a:off x="615993" y="1556951"/>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Social Media</a:t>
            </a:r>
          </a:p>
        </p:txBody>
      </p:sp>
      <p:pic>
        <p:nvPicPr>
          <p:cNvPr id="430" name="Shape 430"/>
          <p:cNvPicPr preferRelativeResize="0"/>
          <p:nvPr/>
        </p:nvPicPr>
        <p:blipFill rotWithShape="1">
          <a:blip r:embed="rId9">
            <a:alphaModFix/>
          </a:blip>
          <a:srcRect/>
          <a:stretch/>
        </p:blipFill>
        <p:spPr>
          <a:xfrm>
            <a:off x="6095999" y="495743"/>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436" name="Shape 436"/>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pic>
        <p:nvPicPr>
          <p:cNvPr id="437" name="Shape 437" descr="CNHlogo.png"/>
          <p:cNvPicPr preferRelativeResize="0"/>
          <p:nvPr/>
        </p:nvPicPr>
        <p:blipFill rotWithShape="1">
          <a:blip r:embed="rId3">
            <a:alphaModFix/>
          </a:blip>
          <a:srcRect/>
          <a:stretch/>
        </p:blipFill>
        <p:spPr>
          <a:xfrm>
            <a:off x="259080" y="224186"/>
            <a:ext cx="1419296" cy="1377025"/>
          </a:xfrm>
          <a:prstGeom prst="rect">
            <a:avLst/>
          </a:prstGeom>
          <a:noFill/>
          <a:ln>
            <a:noFill/>
          </a:ln>
        </p:spPr>
      </p:pic>
      <p:sp>
        <p:nvSpPr>
          <p:cNvPr id="438" name="Shape 438"/>
          <p:cNvSpPr txBox="1"/>
          <p:nvPr/>
        </p:nvSpPr>
        <p:spPr>
          <a:xfrm>
            <a:off x="494866" y="3128257"/>
            <a:ext cx="8414682" cy="1754326"/>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6000" b="1" i="0" u="none" strike="noStrike" cap="none" dirty="0">
                <a:solidFill>
                  <a:schemeClr val="dk1"/>
                </a:solidFill>
                <a:latin typeface="Century Gothic"/>
                <a:ea typeface="Century Gothic"/>
                <a:cs typeface="Century Gothic"/>
                <a:sym typeface="Century Gothic"/>
              </a:rPr>
              <a:t>WEBSITE</a:t>
            </a:r>
          </a:p>
          <a:p>
            <a:pPr marL="0" marR="0" lvl="0" indent="0" algn="ctr" rtl="0">
              <a:lnSpc>
                <a:spcPct val="100000"/>
              </a:lnSpc>
              <a:spcBef>
                <a:spcPts val="0"/>
              </a:spcBef>
              <a:spcAft>
                <a:spcPts val="0"/>
              </a:spcAft>
              <a:buClr>
                <a:schemeClr val="dk1"/>
              </a:buClr>
              <a:buSzPct val="25000"/>
              <a:buFont typeface="Century Gothic"/>
              <a:buNone/>
            </a:pPr>
            <a:r>
              <a:rPr lang="en-US" sz="4800" b="0" i="0" u="none" strike="noStrike" cap="none" dirty="0">
                <a:solidFill>
                  <a:schemeClr val="dk1"/>
                </a:solidFill>
                <a:latin typeface="Century Gothic"/>
                <a:ea typeface="Century Gothic"/>
                <a:cs typeface="Century Gothic"/>
                <a:sym typeface="Century Gothic"/>
              </a:rPr>
              <a:t>ychskeyclub14.weebly.com</a:t>
            </a:r>
          </a:p>
        </p:txBody>
      </p:sp>
      <p:pic>
        <p:nvPicPr>
          <p:cNvPr id="439" name="Shape 439" descr="Screen Shot 2015-08-24 at 7.11.41 PM.png"/>
          <p:cNvPicPr preferRelativeResize="0"/>
          <p:nvPr/>
        </p:nvPicPr>
        <p:blipFill rotWithShape="1">
          <a:blip r:embed="rId4">
            <a:alphaModFix/>
          </a:blip>
          <a:srcRect/>
          <a:stretch/>
        </p:blipFill>
        <p:spPr>
          <a:xfrm>
            <a:off x="9415977" y="2062460"/>
            <a:ext cx="2044620" cy="4253526"/>
          </a:xfrm>
          <a:prstGeom prst="rect">
            <a:avLst/>
          </a:prstGeom>
          <a:noFill/>
          <a:ln>
            <a:noFill/>
          </a:ln>
        </p:spPr>
      </p:pic>
      <p:pic>
        <p:nvPicPr>
          <p:cNvPr id="440" name="Shape 440"/>
          <p:cNvPicPr preferRelativeResize="0"/>
          <p:nvPr/>
        </p:nvPicPr>
        <p:blipFill rotWithShape="1">
          <a:blip r:embed="rId5">
            <a:alphaModFix/>
          </a:blip>
          <a:srcRect/>
          <a:stretch/>
        </p:blipFill>
        <p:spPr>
          <a:xfrm>
            <a:off x="6096000" y="508991"/>
            <a:ext cx="5626158" cy="566693"/>
          </a:xfrm>
          <a:prstGeom prst="rect">
            <a:avLst/>
          </a:prstGeom>
          <a:noFill/>
          <a:ln>
            <a:noFill/>
          </a:ln>
        </p:spPr>
      </p:pic>
      <p:pic>
        <p:nvPicPr>
          <p:cNvPr id="441" name="Shape 441"/>
          <p:cNvPicPr preferRelativeResize="0"/>
          <p:nvPr/>
        </p:nvPicPr>
        <p:blipFill rotWithShape="1">
          <a:blip r:embed="rId6">
            <a:alphaModFix/>
          </a:blip>
          <a:srcRect/>
          <a:stretch/>
        </p:blipFill>
        <p:spPr>
          <a:xfrm>
            <a:off x="0" y="1564800"/>
            <a:ext cx="12192000" cy="457200"/>
          </a:xfrm>
          <a:prstGeom prst="rect">
            <a:avLst/>
          </a:prstGeom>
          <a:noFill/>
          <a:ln>
            <a:noFill/>
          </a:ln>
        </p:spPr>
      </p:pic>
      <p:sp>
        <p:nvSpPr>
          <p:cNvPr id="442" name="Shape 442"/>
          <p:cNvSpPr/>
          <p:nvPr/>
        </p:nvSpPr>
        <p:spPr>
          <a:xfrm>
            <a:off x="607532" y="1524340"/>
            <a:ext cx="267375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Social Media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448" name="Shape 448"/>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pic>
        <p:nvPicPr>
          <p:cNvPr id="449" name="Shape 449"/>
          <p:cNvPicPr preferRelativeResize="0"/>
          <p:nvPr/>
        </p:nvPicPr>
        <p:blipFill rotWithShape="1">
          <a:blip r:embed="rId3">
            <a:alphaModFix/>
          </a:blip>
          <a:srcRect/>
          <a:stretch/>
        </p:blipFill>
        <p:spPr>
          <a:xfrm>
            <a:off x="3048" y="1592504"/>
            <a:ext cx="11964097" cy="457200"/>
          </a:xfrm>
          <a:prstGeom prst="rect">
            <a:avLst/>
          </a:prstGeom>
          <a:noFill/>
          <a:ln>
            <a:noFill/>
          </a:ln>
        </p:spPr>
      </p:pic>
      <p:pic>
        <p:nvPicPr>
          <p:cNvPr id="450" name="Shape 450" descr="CNHlogo.png"/>
          <p:cNvPicPr preferRelativeResize="0"/>
          <p:nvPr/>
        </p:nvPicPr>
        <p:blipFill rotWithShape="1">
          <a:blip r:embed="rId4">
            <a:alphaModFix/>
          </a:blip>
          <a:srcRect/>
          <a:stretch/>
        </p:blipFill>
        <p:spPr>
          <a:xfrm>
            <a:off x="310613" y="106272"/>
            <a:ext cx="1419296" cy="1377025"/>
          </a:xfrm>
          <a:prstGeom prst="rect">
            <a:avLst/>
          </a:prstGeom>
          <a:noFill/>
          <a:ln>
            <a:noFill/>
          </a:ln>
        </p:spPr>
      </p:pic>
      <p:sp>
        <p:nvSpPr>
          <p:cNvPr id="451" name="Shape 451"/>
          <p:cNvSpPr txBox="1"/>
          <p:nvPr/>
        </p:nvSpPr>
        <p:spPr>
          <a:xfrm rot="-275516">
            <a:off x="1915886" y="2548728"/>
            <a:ext cx="10276114" cy="1015663"/>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6000" b="0" i="0" u="none" strike="noStrike" cap="none" dirty="0">
                <a:solidFill>
                  <a:schemeClr val="dk1"/>
                </a:solidFill>
                <a:latin typeface="Century Gothic"/>
                <a:ea typeface="Century Gothic"/>
                <a:cs typeface="Century Gothic"/>
                <a:sym typeface="Century Gothic"/>
              </a:rPr>
              <a:t>Questions?</a:t>
            </a:r>
          </a:p>
        </p:txBody>
      </p:sp>
      <p:sp>
        <p:nvSpPr>
          <p:cNvPr id="452" name="Shape 452"/>
          <p:cNvSpPr txBox="1"/>
          <p:nvPr/>
        </p:nvSpPr>
        <p:spPr>
          <a:xfrm rot="-1039518">
            <a:off x="138734" y="2902093"/>
            <a:ext cx="5528706" cy="83099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entury Gothic"/>
              <a:buNone/>
            </a:pPr>
            <a:r>
              <a:rPr lang="en-US" sz="4800" b="0" i="0" u="none" strike="noStrike" cap="none" dirty="0">
                <a:solidFill>
                  <a:schemeClr val="dk1"/>
                </a:solidFill>
                <a:latin typeface="Century Gothic"/>
                <a:ea typeface="Century Gothic"/>
                <a:cs typeface="Century Gothic"/>
                <a:sym typeface="Century Gothic"/>
              </a:rPr>
              <a:t>Compliments?</a:t>
            </a:r>
          </a:p>
        </p:txBody>
      </p:sp>
      <p:sp>
        <p:nvSpPr>
          <p:cNvPr id="453" name="Shape 453"/>
          <p:cNvSpPr txBox="1"/>
          <p:nvPr/>
        </p:nvSpPr>
        <p:spPr>
          <a:xfrm rot="949827">
            <a:off x="8975245" y="4016190"/>
            <a:ext cx="3137725" cy="1015663"/>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entury Gothic"/>
              <a:buNone/>
            </a:pPr>
            <a:r>
              <a:rPr lang="en-US" sz="6000" b="0" i="0" u="none" strike="noStrike" cap="none" dirty="0">
                <a:solidFill>
                  <a:schemeClr val="dk1"/>
                </a:solidFill>
                <a:latin typeface="Century Gothic"/>
                <a:ea typeface="Century Gothic"/>
                <a:cs typeface="Century Gothic"/>
                <a:sym typeface="Century Gothic"/>
              </a:rPr>
              <a:t>Jokes? </a:t>
            </a:r>
          </a:p>
        </p:txBody>
      </p:sp>
      <p:sp>
        <p:nvSpPr>
          <p:cNvPr id="454" name="Shape 454"/>
          <p:cNvSpPr txBox="1"/>
          <p:nvPr/>
        </p:nvSpPr>
        <p:spPr>
          <a:xfrm rot="487793">
            <a:off x="5543536" y="4828917"/>
            <a:ext cx="3829594" cy="1107996"/>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800" b="0" i="0" u="none" strike="noStrike" cap="none" dirty="0">
                <a:solidFill>
                  <a:schemeClr val="dk1"/>
                </a:solidFill>
                <a:latin typeface="Century Gothic"/>
                <a:ea typeface="Century Gothic"/>
                <a:cs typeface="Century Gothic"/>
                <a:sym typeface="Century Gothic"/>
              </a:rPr>
              <a:t>Comments?</a:t>
            </a:r>
          </a:p>
          <a:p>
            <a:pPr marL="0" marR="0" lvl="0" indent="0" algn="l" rtl="0">
              <a:lnSpc>
                <a:spcPct val="100000"/>
              </a:lnSpc>
              <a:spcBef>
                <a:spcPts val="0"/>
              </a:spcBef>
              <a:spcAft>
                <a:spcPts val="0"/>
              </a:spcAft>
              <a:buClr>
                <a:srgbClr val="000000"/>
              </a:buClr>
              <a:buFont typeface="Arial"/>
              <a:buNone/>
            </a:pPr>
            <a:endParaRPr sz="1800" b="0" i="0" u="none" strike="noStrike" cap="none" dirty="0">
              <a:solidFill>
                <a:schemeClr val="dk1"/>
              </a:solidFill>
              <a:latin typeface="Calibri"/>
              <a:ea typeface="Calibri"/>
              <a:cs typeface="Calibri"/>
              <a:sym typeface="Calibri"/>
            </a:endParaRPr>
          </a:p>
        </p:txBody>
      </p:sp>
      <p:sp>
        <p:nvSpPr>
          <p:cNvPr id="455" name="Shape 455"/>
          <p:cNvSpPr/>
          <p:nvPr/>
        </p:nvSpPr>
        <p:spPr>
          <a:xfrm rot="-549770">
            <a:off x="1774752" y="4688959"/>
            <a:ext cx="2895745" cy="707886"/>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000" b="0" i="0" u="none" strike="noStrike" cap="none" dirty="0">
                <a:solidFill>
                  <a:schemeClr val="dk1"/>
                </a:solidFill>
                <a:latin typeface="Century Gothic"/>
                <a:ea typeface="Century Gothic"/>
                <a:cs typeface="Century Gothic"/>
                <a:sym typeface="Century Gothic"/>
              </a:rPr>
              <a:t>Concerns?</a:t>
            </a:r>
          </a:p>
        </p:txBody>
      </p:sp>
      <p:pic>
        <p:nvPicPr>
          <p:cNvPr id="456" name="Shape 456"/>
          <p:cNvPicPr preferRelativeResize="0"/>
          <p:nvPr/>
        </p:nvPicPr>
        <p:blipFill rotWithShape="1">
          <a:blip r:embed="rId5">
            <a:alphaModFix/>
          </a:blip>
          <a:srcRect/>
          <a:stretch/>
        </p:blipFill>
        <p:spPr>
          <a:xfrm>
            <a:off x="6096000" y="51299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114" name="Shape 114"/>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115" name="Shape 115"/>
          <p:cNvSpPr txBox="1"/>
          <p:nvPr/>
        </p:nvSpPr>
        <p:spPr>
          <a:xfrm>
            <a:off x="304800" y="2626437"/>
            <a:ext cx="11662345" cy="3300945"/>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571500" indent="-571500" algn="ctr">
              <a:buClr>
                <a:schemeClr val="dk1"/>
              </a:buClr>
              <a:buSzPct val="100000"/>
              <a:buFont typeface="Arial"/>
              <a:buChar char="•"/>
            </a:pPr>
            <a:r>
              <a:rPr lang="en-US" sz="6000" b="1" dirty="0" smtClean="0">
                <a:solidFill>
                  <a:schemeClr val="dk1"/>
                </a:solidFill>
                <a:latin typeface="Century Gothic" panose="020B0502020202020204" pitchFamily="34" charset="0"/>
                <a:ea typeface="Century Gothic"/>
                <a:cs typeface="Century Gothic"/>
                <a:sym typeface="Century Gothic"/>
              </a:rPr>
              <a:t>UNICEF Box Counting So </a:t>
            </a:r>
            <a:r>
              <a:rPr lang="en-US" sz="6000" b="1" dirty="0" smtClean="0">
                <a:solidFill>
                  <a:schemeClr val="dk1"/>
                </a:solidFill>
                <a:latin typeface="Century Gothic" panose="020B0502020202020204" pitchFamily="34" charset="0"/>
                <a:ea typeface="Century Gothic"/>
                <a:cs typeface="Century Gothic"/>
                <a:sym typeface="Century Gothic"/>
              </a:rPr>
              <a:t>Far</a:t>
            </a:r>
          </a:p>
          <a:p>
            <a:pPr marL="571500" indent="-571500" algn="ctr">
              <a:buClr>
                <a:schemeClr val="dk1"/>
              </a:buClr>
              <a:buSzPct val="100000"/>
              <a:buFont typeface="Arial"/>
              <a:buChar char="•"/>
            </a:pPr>
            <a:r>
              <a:rPr lang="en-US" sz="6000" b="1" dirty="0" smtClean="0">
                <a:solidFill>
                  <a:schemeClr val="dk1"/>
                </a:solidFill>
                <a:latin typeface="Century Gothic" panose="020B0502020202020204" pitchFamily="34" charset="0"/>
                <a:ea typeface="Century Gothic"/>
                <a:cs typeface="Century Gothic"/>
                <a:sym typeface="Century Gothic"/>
              </a:rPr>
              <a:t>Thank </a:t>
            </a:r>
            <a:r>
              <a:rPr lang="en-US" sz="6000" b="1" dirty="0" smtClean="0">
                <a:solidFill>
                  <a:schemeClr val="dk1"/>
                </a:solidFill>
                <a:latin typeface="Century Gothic" panose="020B0502020202020204" pitchFamily="34" charset="0"/>
                <a:ea typeface="Century Gothic"/>
                <a:cs typeface="Century Gothic"/>
                <a:sym typeface="Century Gothic"/>
              </a:rPr>
              <a:t>You Notes to </a:t>
            </a:r>
            <a:r>
              <a:rPr lang="en-US" sz="6000" b="1" dirty="0" smtClean="0">
                <a:solidFill>
                  <a:schemeClr val="dk1"/>
                </a:solidFill>
                <a:latin typeface="Century Gothic" panose="020B0502020202020204" pitchFamily="34" charset="0"/>
                <a:ea typeface="Century Gothic"/>
                <a:cs typeface="Century Gothic"/>
                <a:sym typeface="Century Gothic"/>
              </a:rPr>
              <a:t>Teachers</a:t>
            </a:r>
          </a:p>
          <a:p>
            <a:pPr marL="571500" indent="-571500" algn="ctr">
              <a:buClr>
                <a:schemeClr val="dk1"/>
              </a:buClr>
              <a:buSzPct val="100000"/>
              <a:buFont typeface="Arial"/>
              <a:buChar char="•"/>
            </a:pPr>
            <a:r>
              <a:rPr lang="en-US" sz="6000" b="1" dirty="0" smtClean="0">
                <a:solidFill>
                  <a:schemeClr val="dk1"/>
                </a:solidFill>
                <a:latin typeface="Century Gothic" panose="020B0502020202020204" pitchFamily="34" charset="0"/>
                <a:ea typeface="Century Gothic"/>
                <a:cs typeface="Century Gothic"/>
                <a:sym typeface="Century Gothic"/>
              </a:rPr>
              <a:t>Food Fair</a:t>
            </a:r>
            <a:endParaRPr lang="en-US" sz="6000" b="1" dirty="0" smtClean="0">
              <a:solidFill>
                <a:schemeClr val="dk1"/>
              </a:solidFill>
              <a:latin typeface="Century Gothic"/>
              <a:ea typeface="Century Gothic"/>
              <a:cs typeface="Century Gothic"/>
              <a:sym typeface="Century Gothic"/>
            </a:endParaRPr>
          </a:p>
        </p:txBody>
      </p:sp>
      <p:pic>
        <p:nvPicPr>
          <p:cNvPr id="116" name="Shape 116"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117" name="Shape 117"/>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118" name="Shape 118"/>
          <p:cNvSpPr txBox="1"/>
          <p:nvPr/>
        </p:nvSpPr>
        <p:spPr>
          <a:xfrm>
            <a:off x="470165" y="1559494"/>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Recap Events</a:t>
            </a:r>
          </a:p>
        </p:txBody>
      </p:sp>
      <p:pic>
        <p:nvPicPr>
          <p:cNvPr id="119" name="Shape 119"/>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137" name="Shape 137"/>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138" name="Shape 138"/>
          <p:cNvSpPr txBox="1"/>
          <p:nvPr/>
        </p:nvSpPr>
        <p:spPr>
          <a:xfrm>
            <a:off x="1347787" y="2562468"/>
            <a:ext cx="9496425" cy="3293209"/>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2400" b="1" i="0" u="none" strike="noStrike" cap="none" dirty="0">
                <a:solidFill>
                  <a:schemeClr val="dk1"/>
                </a:solidFill>
                <a:latin typeface="Century Gothic"/>
                <a:ea typeface="Century Gothic"/>
                <a:cs typeface="Century Gothic"/>
                <a:sym typeface="Century Gothic"/>
              </a:rPr>
              <a:t>SAVE THE DATES! Major Events!</a:t>
            </a:r>
          </a:p>
          <a:p>
            <a:pPr marL="0" marR="0" lvl="0" indent="0" algn="ctr" rtl="0">
              <a:lnSpc>
                <a:spcPct val="100000"/>
              </a:lnSpc>
              <a:spcBef>
                <a:spcPts val="0"/>
              </a:spcBef>
              <a:spcAft>
                <a:spcPts val="0"/>
              </a:spcAft>
              <a:buClr>
                <a:srgbClr val="000000"/>
              </a:buClr>
              <a:buFont typeface="Arial"/>
              <a:buNone/>
            </a:pPr>
            <a:endParaRPr sz="2400" b="1" i="0" u="none" strike="noStrike" cap="none" dirty="0">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ct val="25000"/>
              <a:buFont typeface="Century Gothic"/>
              <a:buNone/>
            </a:pPr>
            <a:r>
              <a:rPr lang="en-US" sz="2400" b="1" i="0" u="none" strike="noStrike" cap="none" dirty="0">
                <a:solidFill>
                  <a:schemeClr val="dk1"/>
                </a:solidFill>
                <a:latin typeface="Century Gothic"/>
                <a:ea typeface="Century Gothic"/>
                <a:cs typeface="Century Gothic"/>
                <a:sym typeface="Century Gothic"/>
              </a:rPr>
              <a:t>NEXT EVENT</a:t>
            </a:r>
            <a:r>
              <a:rPr lang="en-US" sz="2400" b="0" i="1" u="none" strike="noStrike" cap="none" dirty="0">
                <a:solidFill>
                  <a:schemeClr val="dk1"/>
                </a:solidFill>
                <a:latin typeface="Century Gothic"/>
                <a:ea typeface="Century Gothic"/>
                <a:cs typeface="Century Gothic"/>
                <a:sym typeface="Century Gothic"/>
              </a:rPr>
              <a:t>: </a:t>
            </a:r>
            <a:r>
              <a:rPr lang="en-US" sz="2400" b="0" i="1" u="none" strike="noStrike" cap="none" dirty="0" smtClean="0">
                <a:solidFill>
                  <a:schemeClr val="dk1"/>
                </a:solidFill>
                <a:latin typeface="Century Gothic"/>
                <a:ea typeface="Century Gothic"/>
                <a:cs typeface="Century Gothic"/>
                <a:sym typeface="Century Gothic"/>
              </a:rPr>
              <a:t>Candidate </a:t>
            </a:r>
            <a:r>
              <a:rPr lang="en-US" sz="2400" b="0" i="1" u="none" strike="noStrike" cap="none" dirty="0">
                <a:solidFill>
                  <a:schemeClr val="dk1"/>
                </a:solidFill>
                <a:latin typeface="Century Gothic"/>
                <a:ea typeface="Century Gothic"/>
                <a:cs typeface="Century Gothic"/>
                <a:sym typeface="Century Gothic"/>
              </a:rPr>
              <a:t>Training Conference </a:t>
            </a:r>
            <a:r>
              <a:rPr lang="en-US" sz="2400" b="1" i="1" u="none" strike="noStrike" cap="none" dirty="0">
                <a:solidFill>
                  <a:schemeClr val="dk1"/>
                </a:solidFill>
                <a:latin typeface="Century Gothic"/>
                <a:ea typeface="Century Gothic"/>
                <a:cs typeface="Century Gothic"/>
                <a:sym typeface="Century Gothic"/>
              </a:rPr>
              <a:t>(CTC) </a:t>
            </a:r>
            <a:r>
              <a:rPr lang="en-US" sz="2400" b="0" i="1" u="none" strike="noStrike" cap="none" dirty="0">
                <a:solidFill>
                  <a:schemeClr val="dk1"/>
                </a:solidFill>
                <a:latin typeface="Century Gothic"/>
                <a:ea typeface="Century Gothic"/>
                <a:cs typeface="Century Gothic"/>
                <a:sym typeface="Century Gothic"/>
              </a:rPr>
              <a:t>– December 9</a:t>
            </a:r>
            <a:r>
              <a:rPr lang="en-US" sz="2400" b="0" i="1" u="none" strike="noStrike" cap="none" baseline="30000" dirty="0">
                <a:solidFill>
                  <a:schemeClr val="dk1"/>
                </a:solidFill>
                <a:latin typeface="Century Gothic"/>
                <a:ea typeface="Century Gothic"/>
                <a:cs typeface="Century Gothic"/>
                <a:sym typeface="Century Gothic"/>
              </a:rPr>
              <a:t>th</a:t>
            </a:r>
          </a:p>
          <a:p>
            <a:pPr marL="0" marR="0" lvl="0" indent="0" algn="ctr" rtl="0">
              <a:lnSpc>
                <a:spcPct val="100000"/>
              </a:lnSpc>
              <a:spcBef>
                <a:spcPts val="0"/>
              </a:spcBef>
              <a:spcAft>
                <a:spcPts val="0"/>
              </a:spcAft>
              <a:buClr>
                <a:schemeClr val="dk1"/>
              </a:buClr>
              <a:buSzPct val="25000"/>
              <a:buFont typeface="Century Gothic"/>
              <a:buNone/>
            </a:pPr>
            <a:r>
              <a:rPr lang="en-US" sz="2400" b="0" i="1" u="none" strike="noStrike" cap="none" dirty="0">
                <a:solidFill>
                  <a:schemeClr val="dk1"/>
                </a:solidFill>
                <a:latin typeface="Century Gothic"/>
                <a:ea typeface="Century Gothic"/>
                <a:cs typeface="Century Gothic"/>
                <a:sym typeface="Century Gothic"/>
              </a:rPr>
              <a:t>District Officer Candidate Training Conference </a:t>
            </a:r>
            <a:r>
              <a:rPr lang="en-US" sz="2400" b="1" i="1" u="none" strike="noStrike" cap="none" dirty="0">
                <a:solidFill>
                  <a:schemeClr val="dk1"/>
                </a:solidFill>
                <a:latin typeface="Century Gothic"/>
                <a:ea typeface="Century Gothic"/>
                <a:cs typeface="Century Gothic"/>
                <a:sym typeface="Century Gothic"/>
              </a:rPr>
              <a:t>(DOCTC) </a:t>
            </a:r>
            <a:r>
              <a:rPr lang="en-US" sz="2400" b="0" i="1" u="none" strike="noStrike" cap="none" dirty="0">
                <a:solidFill>
                  <a:schemeClr val="dk1"/>
                </a:solidFill>
                <a:latin typeface="Century Gothic"/>
                <a:ea typeface="Century Gothic"/>
                <a:cs typeface="Century Gothic"/>
                <a:sym typeface="Century Gothic"/>
              </a:rPr>
              <a:t>– December 10th</a:t>
            </a:r>
          </a:p>
          <a:p>
            <a:pPr marL="0" marR="0" lvl="0" indent="0" algn="ctr" rtl="0">
              <a:lnSpc>
                <a:spcPct val="100000"/>
              </a:lnSpc>
              <a:spcBef>
                <a:spcPts val="0"/>
              </a:spcBef>
              <a:spcAft>
                <a:spcPts val="0"/>
              </a:spcAft>
              <a:buClr>
                <a:schemeClr val="dk1"/>
              </a:buClr>
              <a:buSzPct val="25000"/>
              <a:buFont typeface="Century Gothic"/>
              <a:buNone/>
            </a:pPr>
            <a:r>
              <a:rPr lang="en-US" sz="2400" b="1" i="1" u="none" strike="noStrike" cap="none" dirty="0">
                <a:solidFill>
                  <a:schemeClr val="dk1"/>
                </a:solidFill>
                <a:latin typeface="Century Gothic"/>
                <a:ea typeface="Century Gothic"/>
                <a:cs typeface="Century Gothic"/>
                <a:sym typeface="Century Gothic"/>
              </a:rPr>
              <a:t>Conclave</a:t>
            </a:r>
            <a:r>
              <a:rPr lang="en-US" sz="2400" b="0" i="1" u="none" strike="noStrike" cap="none" dirty="0">
                <a:solidFill>
                  <a:schemeClr val="dk1"/>
                </a:solidFill>
                <a:latin typeface="Century Gothic"/>
                <a:ea typeface="Century Gothic"/>
                <a:cs typeface="Century Gothic"/>
                <a:sym typeface="Century Gothic"/>
              </a:rPr>
              <a:t> - January</a:t>
            </a:r>
          </a:p>
          <a:p>
            <a:pPr marL="0" marR="0" lvl="0" indent="0" algn="ctr" rtl="0">
              <a:lnSpc>
                <a:spcPct val="100000"/>
              </a:lnSpc>
              <a:spcBef>
                <a:spcPts val="0"/>
              </a:spcBef>
              <a:spcAft>
                <a:spcPts val="0"/>
              </a:spcAft>
              <a:buClr>
                <a:schemeClr val="dk1"/>
              </a:buClr>
              <a:buSzPct val="25000"/>
              <a:buFont typeface="Century Gothic"/>
              <a:buNone/>
            </a:pPr>
            <a:r>
              <a:rPr lang="en-US" sz="2400" b="0" i="1" u="none" strike="noStrike" cap="none" dirty="0">
                <a:solidFill>
                  <a:schemeClr val="dk1"/>
                </a:solidFill>
                <a:latin typeface="Century Gothic"/>
                <a:ea typeface="Century Gothic"/>
                <a:cs typeface="Century Gothic"/>
                <a:sym typeface="Century Gothic"/>
              </a:rPr>
              <a:t>District Convention </a:t>
            </a:r>
            <a:r>
              <a:rPr lang="en-US" sz="2400" b="1" i="1" u="none" strike="noStrike" cap="none" dirty="0">
                <a:solidFill>
                  <a:schemeClr val="dk1"/>
                </a:solidFill>
                <a:latin typeface="Century Gothic"/>
                <a:ea typeface="Century Gothic"/>
                <a:cs typeface="Century Gothic"/>
                <a:sym typeface="Century Gothic"/>
              </a:rPr>
              <a:t>(DCON) </a:t>
            </a:r>
            <a:r>
              <a:rPr lang="en-US" sz="2400" b="0" i="1" u="none" strike="noStrike" cap="none" dirty="0">
                <a:solidFill>
                  <a:schemeClr val="dk1"/>
                </a:solidFill>
                <a:latin typeface="Century Gothic"/>
                <a:ea typeface="Century Gothic"/>
                <a:cs typeface="Century Gothic"/>
                <a:sym typeface="Century Gothic"/>
              </a:rPr>
              <a:t>– April 13-15 in Reno, NV</a:t>
            </a:r>
          </a:p>
        </p:txBody>
      </p:sp>
      <p:pic>
        <p:nvPicPr>
          <p:cNvPr id="139" name="Shape 139" descr="CNHlogo.png"/>
          <p:cNvPicPr preferRelativeResize="0"/>
          <p:nvPr/>
        </p:nvPicPr>
        <p:blipFill rotWithShape="1">
          <a:blip r:embed="rId3">
            <a:alphaModFix/>
          </a:blip>
          <a:srcRect/>
          <a:stretch/>
        </p:blipFill>
        <p:spPr>
          <a:xfrm>
            <a:off x="304800" y="106038"/>
            <a:ext cx="1419296" cy="1377025"/>
          </a:xfrm>
          <a:prstGeom prst="rect">
            <a:avLst/>
          </a:prstGeom>
          <a:noFill/>
          <a:ln>
            <a:noFill/>
          </a:ln>
        </p:spPr>
      </p:pic>
      <p:pic>
        <p:nvPicPr>
          <p:cNvPr id="140" name="Shape 140"/>
          <p:cNvPicPr preferRelativeResize="0"/>
          <p:nvPr/>
        </p:nvPicPr>
        <p:blipFill rotWithShape="1">
          <a:blip r:embed="rId4">
            <a:alphaModFix/>
          </a:blip>
          <a:srcRect/>
          <a:stretch/>
        </p:blipFill>
        <p:spPr>
          <a:xfrm>
            <a:off x="3048" y="1592504"/>
            <a:ext cx="11964097" cy="457200"/>
          </a:xfrm>
          <a:prstGeom prst="rect">
            <a:avLst/>
          </a:prstGeom>
          <a:noFill/>
          <a:ln>
            <a:noFill/>
          </a:ln>
        </p:spPr>
      </p:pic>
      <p:pic>
        <p:nvPicPr>
          <p:cNvPr id="141" name="Shape 141"/>
          <p:cNvPicPr preferRelativeResize="0"/>
          <p:nvPr/>
        </p:nvPicPr>
        <p:blipFill rotWithShape="1">
          <a:blip r:embed="rId5">
            <a:alphaModFix/>
          </a:blip>
          <a:srcRect/>
          <a:stretch/>
        </p:blipFill>
        <p:spPr>
          <a:xfrm>
            <a:off x="6096000" y="512763"/>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58" name="Shape 258"/>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59" name="Shape 259"/>
          <p:cNvSpPr txBox="1"/>
          <p:nvPr/>
        </p:nvSpPr>
        <p:spPr>
          <a:xfrm>
            <a:off x="470164" y="2176305"/>
            <a:ext cx="11115601" cy="4000464"/>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R="0" lvl="0" algn="ctr" rtl="0">
              <a:lnSpc>
                <a:spcPct val="100000"/>
              </a:lnSpc>
              <a:spcBef>
                <a:spcPts val="0"/>
              </a:spcBef>
              <a:spcAft>
                <a:spcPts val="0"/>
              </a:spcAft>
              <a:buNone/>
            </a:pPr>
            <a:r>
              <a:rPr lang="en-US" sz="3400" b="1" i="0" u="none" strike="noStrike" cap="none" dirty="0" smtClean="0">
                <a:solidFill>
                  <a:srgbClr val="000000"/>
                </a:solidFill>
                <a:latin typeface="Century Gothic" panose="020B0502020202020204" pitchFamily="34" charset="0"/>
              </a:rPr>
              <a:t>Candidate Training Conference 2017</a:t>
            </a:r>
          </a:p>
          <a:p>
            <a:pPr fontAlgn="t"/>
            <a:r>
              <a:rPr lang="en-US" sz="3200" dirty="0">
                <a:latin typeface="Century Gothic" panose="020B0502020202020204" pitchFamily="34" charset="0"/>
              </a:rPr>
              <a:t>Location: Kiwanis Family House (</a:t>
            </a:r>
            <a:r>
              <a:rPr lang="en-US" sz="3200" dirty="0">
                <a:latin typeface="Century Gothic" panose="020B0502020202020204" pitchFamily="34" charset="0"/>
                <a:hlinkClick r:id="rId3"/>
              </a:rPr>
              <a:t>2875 50th St, Sacramento, CA 95817</a:t>
            </a:r>
            <a:r>
              <a:rPr lang="en-US" sz="3200" dirty="0">
                <a:latin typeface="Century Gothic" panose="020B0502020202020204" pitchFamily="34" charset="0"/>
              </a:rPr>
              <a:t>)</a:t>
            </a:r>
          </a:p>
          <a:p>
            <a:pPr fontAlgn="t"/>
            <a:r>
              <a:rPr lang="en-US" sz="3200" dirty="0">
                <a:latin typeface="Century Gothic" panose="020B0502020202020204" pitchFamily="34" charset="0"/>
              </a:rPr>
              <a:t>Date and Time: December 9th, 2017 from </a:t>
            </a:r>
            <a:r>
              <a:rPr lang="en-US" sz="3200" dirty="0" smtClean="0">
                <a:latin typeface="Century Gothic" panose="020B0502020202020204" pitchFamily="34" charset="0"/>
              </a:rPr>
              <a:t>9AM-4PM</a:t>
            </a:r>
            <a:endParaRPr lang="en-US" sz="3200" dirty="0">
              <a:latin typeface="Century Gothic" panose="020B0502020202020204" pitchFamily="34" charset="0"/>
            </a:endParaRPr>
          </a:p>
          <a:p>
            <a:pPr fontAlgn="t"/>
            <a:r>
              <a:rPr lang="en-US" sz="3200" dirty="0">
                <a:latin typeface="Century Gothic" panose="020B0502020202020204" pitchFamily="34" charset="0"/>
              </a:rPr>
              <a:t>Registration: $5 which </a:t>
            </a:r>
            <a:r>
              <a:rPr lang="en-US" sz="3200" dirty="0" smtClean="0">
                <a:latin typeface="Century Gothic" panose="020B0502020202020204" pitchFamily="34" charset="0"/>
              </a:rPr>
              <a:t>includes 1/2</a:t>
            </a:r>
            <a:r>
              <a:rPr lang="en-US" sz="3200" dirty="0">
                <a:latin typeface="Century Gothic" panose="020B0502020202020204" pitchFamily="34" charset="0"/>
              </a:rPr>
              <a:t> sandwich, snacks, </a:t>
            </a:r>
            <a:r>
              <a:rPr lang="en-US" sz="3200" dirty="0" smtClean="0">
                <a:latin typeface="Century Gothic" panose="020B0502020202020204" pitchFamily="34" charset="0"/>
              </a:rPr>
              <a:t>drink</a:t>
            </a:r>
          </a:p>
          <a:p>
            <a:pPr fontAlgn="t"/>
            <a:r>
              <a:rPr lang="en-US" sz="3200" dirty="0" smtClean="0">
                <a:latin typeface="Century Gothic" panose="020B0502020202020204" pitchFamily="34" charset="0"/>
              </a:rPr>
              <a:t>***There </a:t>
            </a:r>
            <a:r>
              <a:rPr lang="en-US" sz="3200" dirty="0">
                <a:latin typeface="Century Gothic" panose="020B0502020202020204" pitchFamily="34" charset="0"/>
              </a:rPr>
              <a:t>are TWO forms you need to fill out to register</a:t>
            </a:r>
            <a:r>
              <a:rPr lang="en-US" sz="3200" dirty="0" smtClean="0">
                <a:latin typeface="Century Gothic" panose="020B0502020202020204" pitchFamily="34" charset="0"/>
              </a:rPr>
              <a:t>!!!</a:t>
            </a:r>
            <a:endParaRPr lang="en-US" sz="3200" dirty="0">
              <a:latin typeface="Century Gothic" panose="020B0502020202020204" pitchFamily="34" charset="0"/>
            </a:endParaRPr>
          </a:p>
          <a:p>
            <a:pPr fontAlgn="t"/>
            <a:r>
              <a:rPr lang="en-US" sz="3200" dirty="0">
                <a:latin typeface="Century Gothic" panose="020B0502020202020204" pitchFamily="34" charset="0"/>
              </a:rPr>
              <a:t>Attire: Business </a:t>
            </a:r>
            <a:r>
              <a:rPr lang="en-US" sz="3200" dirty="0" smtClean="0">
                <a:latin typeface="Century Gothic" panose="020B0502020202020204" pitchFamily="34" charset="0"/>
              </a:rPr>
              <a:t>Casual</a:t>
            </a:r>
            <a:r>
              <a:rPr lang="en-US" sz="3200" dirty="0">
                <a:latin typeface="Century Gothic" panose="020B0502020202020204" pitchFamily="34" charset="0"/>
              </a:rPr>
              <a:t> Attire for attendees </a:t>
            </a:r>
          </a:p>
        </p:txBody>
      </p:sp>
      <p:pic>
        <p:nvPicPr>
          <p:cNvPr id="260" name="Shape 260" descr="CNHlogo.png"/>
          <p:cNvPicPr preferRelativeResize="0"/>
          <p:nvPr/>
        </p:nvPicPr>
        <p:blipFill rotWithShape="1">
          <a:blip r:embed="rId4">
            <a:alphaModFix/>
          </a:blip>
          <a:srcRect/>
          <a:stretch/>
        </p:blipFill>
        <p:spPr>
          <a:xfrm>
            <a:off x="304800" y="125016"/>
            <a:ext cx="1419296" cy="1377025"/>
          </a:xfrm>
          <a:prstGeom prst="rect">
            <a:avLst/>
          </a:prstGeom>
          <a:noFill/>
          <a:ln>
            <a:noFill/>
          </a:ln>
        </p:spPr>
      </p:pic>
      <p:pic>
        <p:nvPicPr>
          <p:cNvPr id="261" name="Shape 261"/>
          <p:cNvPicPr preferRelativeResize="0"/>
          <p:nvPr/>
        </p:nvPicPr>
        <p:blipFill rotWithShape="1">
          <a:blip r:embed="rId5">
            <a:alphaModFix/>
          </a:blip>
          <a:srcRect/>
          <a:stretch/>
        </p:blipFill>
        <p:spPr>
          <a:xfrm>
            <a:off x="3048" y="1595631"/>
            <a:ext cx="11964097" cy="457200"/>
          </a:xfrm>
          <a:prstGeom prst="rect">
            <a:avLst/>
          </a:prstGeom>
          <a:noFill/>
          <a:ln>
            <a:noFill/>
          </a:ln>
        </p:spPr>
      </p:pic>
      <p:sp>
        <p:nvSpPr>
          <p:cNvPr id="262" name="Shape 262"/>
          <p:cNvSpPr txBox="1"/>
          <p:nvPr/>
        </p:nvSpPr>
        <p:spPr>
          <a:xfrm>
            <a:off x="470165" y="1559494"/>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63" name="Shape 263"/>
          <p:cNvPicPr preferRelativeResize="0"/>
          <p:nvPr/>
        </p:nvPicPr>
        <p:blipFill rotWithShape="1">
          <a:blip r:embed="rId6">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3591555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537900" y="2738191"/>
            <a:ext cx="11116200" cy="3438578"/>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1" i="0" u="none" strike="noStrike" cap="none" dirty="0">
                <a:solidFill>
                  <a:schemeClr val="dk1"/>
                </a:solidFill>
                <a:latin typeface="Century Gothic"/>
                <a:ea typeface="Century Gothic"/>
                <a:cs typeface="Century Gothic"/>
                <a:sym typeface="Century Gothic"/>
              </a:rPr>
              <a:t>Riverbend School Tutoring</a:t>
            </a:r>
          </a:p>
          <a:p>
            <a:pPr marL="571500" marR="0" lvl="0" indent="-533400" algn="ctr" rtl="0">
              <a:lnSpc>
                <a:spcPct val="100000"/>
              </a:lnSpc>
              <a:spcBef>
                <a:spcPts val="0"/>
              </a:spcBef>
              <a:spcAft>
                <a:spcPts val="0"/>
              </a:spcAft>
              <a:buClr>
                <a:schemeClr val="dk1"/>
              </a:buClr>
              <a:buSzPct val="100000"/>
              <a:buFont typeface="Arial"/>
              <a:buChar char="•"/>
            </a:pPr>
            <a:r>
              <a:rPr lang="en-US" sz="3600" b="0" i="0" u="none" strike="noStrike" cap="none" dirty="0">
                <a:solidFill>
                  <a:schemeClr val="dk1"/>
                </a:solidFill>
                <a:latin typeface="Century Gothic"/>
                <a:ea typeface="Century Gothic"/>
                <a:cs typeface="Century Gothic"/>
                <a:sym typeface="Century Gothic"/>
              </a:rPr>
              <a:t>Mondays – Thursdays</a:t>
            </a:r>
          </a:p>
          <a:p>
            <a:pPr marL="571500" marR="0" lvl="0" indent="-533400" algn="ctr" rtl="0">
              <a:lnSpc>
                <a:spcPct val="100000"/>
              </a:lnSpc>
              <a:spcBef>
                <a:spcPts val="0"/>
              </a:spcBef>
              <a:spcAft>
                <a:spcPts val="0"/>
              </a:spcAft>
              <a:buClr>
                <a:schemeClr val="dk1"/>
              </a:buClr>
              <a:buSzPct val="100000"/>
              <a:buFont typeface="Century Gothic"/>
              <a:buChar char="•"/>
            </a:pPr>
            <a:r>
              <a:rPr lang="en-US" sz="3600" b="0" i="0" u="none" strike="noStrike" cap="none" dirty="0" smtClean="0">
                <a:solidFill>
                  <a:schemeClr val="dk1"/>
                </a:solidFill>
                <a:latin typeface="Century Gothic"/>
                <a:ea typeface="Century Gothic"/>
                <a:cs typeface="Century Gothic"/>
                <a:sym typeface="Century Gothic"/>
              </a:rPr>
              <a:t>3:30-4:45</a:t>
            </a:r>
            <a:endParaRPr lang="en-US" sz="3600" b="0" i="0" u="none" strike="noStrike" cap="none" dirty="0">
              <a:solidFill>
                <a:schemeClr val="dk1"/>
              </a:solidFill>
              <a:latin typeface="Century Gothic"/>
              <a:ea typeface="Century Gothic"/>
              <a:cs typeface="Century Gothic"/>
              <a:sym typeface="Century Gothic"/>
            </a:endParaRPr>
          </a:p>
          <a:p>
            <a:pPr marL="571500" marR="0" lvl="0" indent="-533400" algn="ctr" rtl="0">
              <a:lnSpc>
                <a:spcPct val="100000"/>
              </a:lnSpc>
              <a:spcBef>
                <a:spcPts val="0"/>
              </a:spcBef>
              <a:spcAft>
                <a:spcPts val="0"/>
              </a:spcAft>
              <a:buClr>
                <a:schemeClr val="dk1"/>
              </a:buClr>
              <a:buSzPct val="100000"/>
              <a:buFont typeface="Century Gothic"/>
              <a:buChar char="•"/>
            </a:pPr>
            <a:r>
              <a:rPr lang="en-US" sz="3600" dirty="0">
                <a:solidFill>
                  <a:schemeClr val="dk1"/>
                </a:solidFill>
                <a:latin typeface="Century Gothic"/>
                <a:ea typeface="Century Gothic"/>
                <a:cs typeface="Century Gothic"/>
                <a:sym typeface="Century Gothic"/>
              </a:rPr>
              <a:t>Please check in Juan </a:t>
            </a:r>
            <a:r>
              <a:rPr lang="en-US" sz="3600" dirty="0" smtClean="0">
                <a:solidFill>
                  <a:schemeClr val="dk1"/>
                </a:solidFill>
                <a:latin typeface="Century Gothic"/>
                <a:ea typeface="Century Gothic"/>
                <a:cs typeface="Century Gothic"/>
                <a:sym typeface="Century Gothic"/>
              </a:rPr>
              <a:t>Juarez</a:t>
            </a:r>
          </a:p>
          <a:p>
            <a:pPr marL="571500" marR="0" lvl="0" indent="-533400" algn="ctr" rtl="0">
              <a:lnSpc>
                <a:spcPct val="100000"/>
              </a:lnSpc>
              <a:spcBef>
                <a:spcPts val="0"/>
              </a:spcBef>
              <a:spcAft>
                <a:spcPts val="0"/>
              </a:spcAft>
              <a:buClr>
                <a:schemeClr val="dk1"/>
              </a:buClr>
              <a:buSzPct val="100000"/>
              <a:buFont typeface="Century Gothic"/>
              <a:buChar char="•"/>
            </a:pPr>
            <a:r>
              <a:rPr lang="en-US" sz="3600" dirty="0" smtClean="0">
                <a:solidFill>
                  <a:schemeClr val="dk1"/>
                </a:solidFill>
                <a:latin typeface="Century Gothic"/>
                <a:ea typeface="Century Gothic"/>
                <a:cs typeface="Century Gothic"/>
                <a:sym typeface="Century Gothic"/>
              </a:rPr>
              <a:t>Need more volunteers Mondays, Tuesdays, Thursdays</a:t>
            </a:r>
            <a:endParaRPr lang="en-US" sz="3600" dirty="0">
              <a:solidFill>
                <a:schemeClr val="dk1"/>
              </a:solidFill>
              <a:latin typeface="Century Gothic"/>
              <a:ea typeface="Century Gothic"/>
              <a:cs typeface="Century Gothic"/>
              <a:sym typeface="Century Gothic"/>
            </a:endParaRP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2720018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58" name="Shape 258"/>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59" name="Shape 259"/>
          <p:cNvSpPr txBox="1"/>
          <p:nvPr/>
        </p:nvSpPr>
        <p:spPr>
          <a:xfrm>
            <a:off x="470164" y="3064950"/>
            <a:ext cx="11115601" cy="2365500"/>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R="0" lvl="0" algn="ctr" rtl="0">
              <a:lnSpc>
                <a:spcPct val="100000"/>
              </a:lnSpc>
              <a:spcBef>
                <a:spcPts val="0"/>
              </a:spcBef>
              <a:spcAft>
                <a:spcPts val="0"/>
              </a:spcAft>
              <a:buNone/>
            </a:pPr>
            <a:r>
              <a:rPr lang="en-US" sz="3200" b="1" i="0" u="none" strike="noStrike" cap="none" dirty="0">
                <a:solidFill>
                  <a:srgbClr val="000000"/>
                </a:solidFill>
                <a:latin typeface="Century Gothic" panose="020B0502020202020204" pitchFamily="34" charset="0"/>
              </a:rPr>
              <a:t>Playzeum</a:t>
            </a:r>
          </a:p>
          <a:p>
            <a:pPr marL="571500" marR="0" lvl="0" indent="-571500" algn="ctr" rtl="0">
              <a:lnSpc>
                <a:spcPct val="100000"/>
              </a:lnSpc>
              <a:spcBef>
                <a:spcPts val="0"/>
              </a:spcBef>
              <a:spcAft>
                <a:spcPts val="0"/>
              </a:spcAft>
              <a:buClr>
                <a:srgbClr val="000000"/>
              </a:buClr>
              <a:buSzPct val="100000"/>
              <a:buFont typeface="Arial"/>
              <a:buChar char="•"/>
            </a:pPr>
            <a:r>
              <a:rPr lang="en-US" sz="3200" b="0" i="0" u="none" strike="noStrike" cap="none" dirty="0" smtClean="0">
                <a:solidFill>
                  <a:srgbClr val="000000"/>
                </a:solidFill>
                <a:latin typeface="Century Gothic" panose="020B0502020202020204" pitchFamily="34" charset="0"/>
                <a:sym typeface="Arial"/>
              </a:rPr>
              <a:t>Sign </a:t>
            </a:r>
            <a:r>
              <a:rPr lang="en-US" sz="3200" b="0" i="0" u="none" strike="noStrike" cap="none" dirty="0">
                <a:solidFill>
                  <a:srgbClr val="000000"/>
                </a:solidFill>
                <a:latin typeface="Century Gothic" panose="020B0502020202020204" pitchFamily="34" charset="0"/>
                <a:sym typeface="Arial"/>
              </a:rPr>
              <a:t>up to volunteer @ yubasutterplay.org</a:t>
            </a:r>
          </a:p>
          <a:p>
            <a:pPr marL="571500" marR="0" lvl="0" indent="-571500" algn="ctr" rtl="0">
              <a:lnSpc>
                <a:spcPct val="100000"/>
              </a:lnSpc>
              <a:spcBef>
                <a:spcPts val="0"/>
              </a:spcBef>
              <a:spcAft>
                <a:spcPts val="0"/>
              </a:spcAft>
              <a:buClr>
                <a:srgbClr val="000000"/>
              </a:buClr>
              <a:buSzPct val="100000"/>
              <a:buFont typeface="Arial"/>
              <a:buChar char="•"/>
            </a:pPr>
            <a:r>
              <a:rPr lang="en-US" sz="3200" dirty="0">
                <a:latin typeface="Century Gothic" panose="020B0502020202020204" pitchFamily="34" charset="0"/>
              </a:rPr>
              <a:t>Please check in with Staci </a:t>
            </a:r>
            <a:r>
              <a:rPr lang="en-US" sz="3200" dirty="0" smtClean="0">
                <a:latin typeface="Century Gothic" panose="020B0502020202020204" pitchFamily="34" charset="0"/>
              </a:rPr>
              <a:t>Howell</a:t>
            </a:r>
          </a:p>
          <a:p>
            <a:pPr marL="571500" lvl="0" indent="-571500" algn="ctr">
              <a:buClr>
                <a:srgbClr val="000000"/>
              </a:buClr>
              <a:buSzPct val="100000"/>
              <a:buFont typeface="Arial"/>
              <a:buChar char="•"/>
            </a:pPr>
            <a:r>
              <a:rPr lang="en-US" sz="3200" dirty="0" smtClean="0">
                <a:latin typeface="Century Gothic" panose="020B0502020202020204" pitchFamily="34" charset="0"/>
              </a:rPr>
              <a:t>Located @ 1980 S Walton Ave, Yuba City, CA, 95591</a:t>
            </a:r>
            <a:endParaRPr lang="en-US" sz="3200" dirty="0">
              <a:latin typeface="Century Gothic" panose="020B0502020202020204" pitchFamily="34" charset="0"/>
            </a:endParaRPr>
          </a:p>
        </p:txBody>
      </p:sp>
      <p:pic>
        <p:nvPicPr>
          <p:cNvPr id="260" name="Shape 260"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61" name="Shape 261"/>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262" name="Shape 262"/>
          <p:cNvSpPr txBox="1"/>
          <p:nvPr/>
        </p:nvSpPr>
        <p:spPr>
          <a:xfrm>
            <a:off x="470165" y="1559494"/>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63" name="Shape 263"/>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537900" y="2310352"/>
            <a:ext cx="11116200" cy="4060585"/>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algn="ctr">
              <a:buClr>
                <a:schemeClr val="dk1"/>
              </a:buClr>
              <a:buSzPct val="25000"/>
            </a:pPr>
            <a:r>
              <a:rPr lang="en-US" sz="5400" b="1" dirty="0" smtClean="0">
                <a:solidFill>
                  <a:schemeClr val="dk1"/>
                </a:solidFill>
                <a:latin typeface="Century Gothic"/>
                <a:ea typeface="Century Gothic"/>
                <a:cs typeface="Century Gothic"/>
                <a:sym typeface="Century Gothic"/>
              </a:rPr>
              <a:t>UNICEF </a:t>
            </a:r>
            <a:r>
              <a:rPr lang="en-US" sz="5400" b="1" dirty="0" smtClean="0">
                <a:solidFill>
                  <a:schemeClr val="dk1"/>
                </a:solidFill>
                <a:latin typeface="Century Gothic"/>
                <a:ea typeface="Century Gothic"/>
                <a:cs typeface="Century Gothic"/>
                <a:sym typeface="Century Gothic"/>
              </a:rPr>
              <a:t>Day </a:t>
            </a:r>
            <a:r>
              <a:rPr lang="en-US" sz="5400" b="1" dirty="0" smtClean="0">
                <a:solidFill>
                  <a:schemeClr val="dk1"/>
                </a:solidFill>
                <a:latin typeface="Century Gothic"/>
                <a:ea typeface="Century Gothic"/>
                <a:cs typeface="Century Gothic"/>
                <a:sym typeface="Century Gothic"/>
              </a:rPr>
              <a:t>3</a:t>
            </a:r>
            <a:endParaRPr lang="en-US" sz="5400" b="1" dirty="0">
              <a:solidFill>
                <a:schemeClr val="dk1"/>
              </a:solidFill>
              <a:latin typeface="Century Gothic"/>
              <a:ea typeface="Century Gothic"/>
              <a:cs typeface="Century Gothic"/>
              <a:sym typeface="Century Gothic"/>
            </a:endParaRPr>
          </a:p>
          <a:p>
            <a:pPr marL="571500" indent="-533400">
              <a:buClr>
                <a:schemeClr val="dk1"/>
              </a:buClr>
              <a:buSzPct val="100000"/>
              <a:buFont typeface="Arial"/>
              <a:buChar char="•"/>
            </a:pPr>
            <a:r>
              <a:rPr lang="en-US" sz="5400" dirty="0">
                <a:solidFill>
                  <a:schemeClr val="dk1"/>
                </a:solidFill>
                <a:latin typeface="Century Gothic"/>
                <a:ea typeface="Century Gothic"/>
                <a:cs typeface="Century Gothic"/>
                <a:sym typeface="Century Gothic"/>
              </a:rPr>
              <a:t>Afterschool @ 3:30 </a:t>
            </a:r>
            <a:r>
              <a:rPr lang="en-US" sz="5400" dirty="0" smtClean="0">
                <a:solidFill>
                  <a:schemeClr val="dk1"/>
                </a:solidFill>
                <a:latin typeface="Century Gothic"/>
                <a:ea typeface="Century Gothic"/>
                <a:cs typeface="Century Gothic"/>
                <a:sym typeface="Century Gothic"/>
              </a:rPr>
              <a:t>PM</a:t>
            </a:r>
          </a:p>
          <a:p>
            <a:pPr marL="571500" indent="-533400">
              <a:buClr>
                <a:schemeClr val="dk1"/>
              </a:buClr>
              <a:buSzPct val="100000"/>
              <a:buFont typeface="Arial"/>
              <a:buChar char="•"/>
            </a:pPr>
            <a:r>
              <a:rPr lang="en-US" sz="5400" dirty="0" smtClean="0">
                <a:solidFill>
                  <a:schemeClr val="dk1"/>
                </a:solidFill>
                <a:latin typeface="Century Gothic"/>
                <a:ea typeface="Century Gothic"/>
                <a:cs typeface="Century Gothic"/>
                <a:sym typeface="Century Gothic"/>
              </a:rPr>
              <a:t>In Mr. Moore’s </a:t>
            </a:r>
          </a:p>
          <a:p>
            <a:pPr marL="38100">
              <a:buClr>
                <a:schemeClr val="dk1"/>
              </a:buClr>
              <a:buSzPct val="100000"/>
            </a:pPr>
            <a:r>
              <a:rPr lang="en-US" sz="5400" dirty="0" smtClean="0">
                <a:solidFill>
                  <a:schemeClr val="dk1"/>
                </a:solidFill>
                <a:latin typeface="Century Gothic"/>
                <a:ea typeface="Century Gothic"/>
                <a:cs typeface="Century Gothic"/>
                <a:sym typeface="Century Gothic"/>
              </a:rPr>
              <a:t>Classroom (Rm. 403)</a:t>
            </a:r>
            <a:endParaRPr lang="en-US" sz="5400" dirty="0">
              <a:solidFill>
                <a:schemeClr val="dk1"/>
              </a:solidFill>
              <a:latin typeface="Century Gothic"/>
              <a:ea typeface="Century Gothic"/>
              <a:cs typeface="Century Gothic"/>
              <a:sym typeface="Century Gothic"/>
            </a:endParaRPr>
          </a:p>
          <a:p>
            <a:pPr marL="38100" marR="0" lvl="0" algn="ctr" rtl="0">
              <a:lnSpc>
                <a:spcPct val="100000"/>
              </a:lnSpc>
              <a:spcBef>
                <a:spcPts val="0"/>
              </a:spcBef>
              <a:spcAft>
                <a:spcPts val="0"/>
              </a:spcAft>
              <a:buClr>
                <a:schemeClr val="dk1"/>
              </a:buClr>
              <a:buSzPct val="100000"/>
            </a:pPr>
            <a:endParaRPr lang="en-US" sz="3500" dirty="0" smtClean="0">
              <a:solidFill>
                <a:schemeClr val="dk1"/>
              </a:solidFill>
              <a:latin typeface="Century Gothic"/>
              <a:ea typeface="Century Gothic"/>
              <a:cs typeface="Century Gothic"/>
              <a:sym typeface="Century Gothic"/>
            </a:endParaRP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968899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537900" y="2310352"/>
            <a:ext cx="11116200" cy="4060585"/>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algn="ctr">
              <a:buClr>
                <a:schemeClr val="dk1"/>
              </a:buClr>
              <a:buSzPct val="25000"/>
            </a:pPr>
            <a:r>
              <a:rPr lang="en-US" sz="4800" b="1" dirty="0" smtClean="0">
                <a:solidFill>
                  <a:schemeClr val="dk1"/>
                </a:solidFill>
                <a:latin typeface="Century Gothic"/>
                <a:ea typeface="Century Gothic"/>
                <a:cs typeface="Century Gothic"/>
                <a:sym typeface="Century Gothic"/>
              </a:rPr>
              <a:t>Mel Good Tournament</a:t>
            </a:r>
          </a:p>
          <a:p>
            <a:pPr marL="571500" indent="-533400">
              <a:buClr>
                <a:schemeClr val="dk1"/>
              </a:buClr>
              <a:buSzPct val="100000"/>
              <a:buFont typeface="Arial"/>
              <a:buChar char="•"/>
            </a:pPr>
            <a:r>
              <a:rPr lang="en-US" sz="4800" dirty="0" smtClean="0">
                <a:solidFill>
                  <a:schemeClr val="dk1"/>
                </a:solidFill>
                <a:latin typeface="Century Gothic"/>
                <a:ea typeface="Century Gothic"/>
                <a:cs typeface="Century Gothic"/>
                <a:sym typeface="Century Gothic"/>
              </a:rPr>
              <a:t>2 days FREE admission (the day you volunteer plus 1 more day)</a:t>
            </a:r>
          </a:p>
          <a:p>
            <a:pPr marL="571500" indent="-533400">
              <a:buClr>
                <a:schemeClr val="dk1"/>
              </a:buClr>
              <a:buSzPct val="100000"/>
              <a:buFont typeface="Arial"/>
              <a:buChar char="•"/>
            </a:pPr>
            <a:r>
              <a:rPr lang="en-US" sz="4800" dirty="0" smtClean="0">
                <a:solidFill>
                  <a:schemeClr val="dk1"/>
                </a:solidFill>
                <a:latin typeface="Century Gothic"/>
                <a:ea typeface="Century Gothic"/>
                <a:cs typeface="Century Gothic"/>
                <a:sym typeface="Century Gothic"/>
              </a:rPr>
              <a:t>FREE food while you are working in the hospitality room</a:t>
            </a:r>
            <a:endParaRPr lang="en-US" sz="4800" dirty="0" smtClean="0">
              <a:solidFill>
                <a:schemeClr val="dk1"/>
              </a:solidFill>
              <a:latin typeface="Century Gothic"/>
              <a:ea typeface="Century Gothic"/>
              <a:cs typeface="Century Gothic"/>
              <a:sym typeface="Century Gothic"/>
            </a:endParaRPr>
          </a:p>
          <a:p>
            <a:pPr marL="38100" marR="0" lvl="0" algn="ctr" rtl="0">
              <a:lnSpc>
                <a:spcPct val="100000"/>
              </a:lnSpc>
              <a:spcBef>
                <a:spcPts val="0"/>
              </a:spcBef>
              <a:spcAft>
                <a:spcPts val="0"/>
              </a:spcAft>
              <a:buClr>
                <a:schemeClr val="dk1"/>
              </a:buClr>
              <a:buSzPct val="100000"/>
            </a:pPr>
            <a:endParaRPr lang="en-US" sz="3500" dirty="0" smtClean="0">
              <a:solidFill>
                <a:schemeClr val="dk1"/>
              </a:solidFill>
              <a:latin typeface="Century Gothic"/>
              <a:ea typeface="Century Gothic"/>
              <a:cs typeface="Century Gothic"/>
              <a:sym typeface="Century Gothic"/>
            </a:endParaRP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4447285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TotalTime>
  <Words>819</Words>
  <Application>Microsoft Office PowerPoint</Application>
  <PresentationFormat>Widescreen</PresentationFormat>
  <Paragraphs>166</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Century Gothic</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Talia R Le</dc:creator>
  <cp:lastModifiedBy>Derek Moore</cp:lastModifiedBy>
  <cp:revision>45</cp:revision>
  <dcterms:modified xsi:type="dcterms:W3CDTF">2017-11-27T21:02:52Z</dcterms:modified>
</cp:coreProperties>
</file>