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60" r:id="rId5"/>
    <p:sldId id="288" r:id="rId6"/>
    <p:sldId id="271" r:id="rId7"/>
    <p:sldId id="297" r:id="rId8"/>
    <p:sldId id="299" r:id="rId9"/>
    <p:sldId id="303" r:id="rId10"/>
    <p:sldId id="304" r:id="rId11"/>
    <p:sldId id="293" r:id="rId12"/>
    <p:sldId id="305" r:id="rId13"/>
    <p:sldId id="306" r:id="rId14"/>
    <p:sldId id="292" r:id="rId15"/>
    <p:sldId id="309" r:id="rId16"/>
    <p:sldId id="307" r:id="rId17"/>
    <p:sldId id="308" r:id="rId18"/>
    <p:sldId id="310" r:id="rId19"/>
    <p:sldId id="277" r:id="rId20"/>
    <p:sldId id="278" r:id="rId21"/>
    <p:sldId id="281" r:id="rId22"/>
    <p:sldId id="282" r:id="rId23"/>
    <p:sldId id="290" r:id="rId24"/>
    <p:sldId id="283" r:id="rId25"/>
    <p:sldId id="284" r:id="rId26"/>
    <p:sldId id="285" r:id="rId27"/>
    <p:sldId id="286" r:id="rId28"/>
    <p:sldId id="287" r:id="rId29"/>
  </p:sldIdLst>
  <p:sldSz cx="12192000" cy="6858000"/>
  <p:notesSz cx="6858000" cy="9144000"/>
  <p:embeddedFontLst>
    <p:embeddedFont>
      <p:font typeface="Century Gothic" panose="020B050202020202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60"/>
  </p:normalViewPr>
  <p:slideViewPr>
    <p:cSldViewPr snapToGrid="0">
      <p:cViewPr varScale="1">
        <p:scale>
          <a:sx n="70" d="100"/>
          <a:sy n="70" d="100"/>
        </p:scale>
        <p:origin x="7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457200" marR="0" lvl="1"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14400" marR="0" lvl="2"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371600" marR="0" lvl="3"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828800" marR="0" lvl="4"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286000" marR="0" lvl="5"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743200" marR="0" lvl="6"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00400" marR="0" lvl="7"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657600" marR="0" lvl="8" indent="7620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02307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084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95145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0952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0834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74565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7050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5824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82702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5774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15910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818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773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35105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8808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68239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34480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8096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6487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45677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0786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7077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5299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6929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3268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995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8349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06433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0334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1" name="Shape 3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7" name="Shape 4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1778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1270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dirty="0"/>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dirty="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89" name="Shape 8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sp>
        <p:nvSpPr>
          <p:cNvPr id="90" name="Shape 90"/>
          <p:cNvSpPr txBox="1"/>
          <p:nvPr/>
        </p:nvSpPr>
        <p:spPr>
          <a:xfrm>
            <a:off x="1528498" y="2807046"/>
            <a:ext cx="9153397" cy="3416320"/>
          </a:xfrm>
          <a:prstGeom prst="rect">
            <a:avLst/>
          </a:prstGeom>
          <a:noFill/>
          <a:ln>
            <a:noFill/>
          </a:ln>
        </p:spPr>
        <p:txBody>
          <a:bodyPr wrap="square" lIns="91425" tIns="45700" rIns="91425" bIns="45700" anchor="t" anchorCtr="0">
            <a:noAutofit/>
          </a:bodyPr>
          <a:lstStyle/>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 Key Club Meeting</a:t>
            </a:r>
          </a:p>
          <a:p>
            <a:pPr marL="0" marR="0" lvl="0" indent="0" algn="ctr" rtl="0">
              <a:lnSpc>
                <a:spcPct val="150000"/>
              </a:lnSpc>
              <a:spcBef>
                <a:spcPts val="0"/>
              </a:spcBef>
              <a:spcAft>
                <a:spcPts val="0"/>
              </a:spcAft>
              <a:buClr>
                <a:schemeClr val="dk1"/>
              </a:buClr>
              <a:buSzPct val="25000"/>
              <a:buFont typeface="Century Gothic"/>
              <a:buNone/>
            </a:pPr>
            <a:r>
              <a:rPr lang="en-US" sz="4800" dirty="0" smtClean="0">
                <a:solidFill>
                  <a:schemeClr val="dk1"/>
                </a:solidFill>
                <a:latin typeface="Century Gothic"/>
                <a:ea typeface="Century Gothic"/>
                <a:cs typeface="Century Gothic"/>
                <a:sym typeface="Century Gothic"/>
              </a:rPr>
              <a:t>November 14</a:t>
            </a:r>
            <a:r>
              <a:rPr lang="en-US" sz="4800" baseline="30000" dirty="0" smtClean="0">
                <a:solidFill>
                  <a:schemeClr val="dk1"/>
                </a:solidFill>
                <a:latin typeface="Century Gothic"/>
                <a:ea typeface="Century Gothic"/>
                <a:cs typeface="Century Gothic"/>
                <a:sym typeface="Century Gothic"/>
              </a:rPr>
              <a:t>th</a:t>
            </a:r>
            <a:r>
              <a:rPr lang="en-US" sz="4800" b="0" i="0" u="none" strike="noStrike" cap="none" dirty="0" smtClean="0">
                <a:solidFill>
                  <a:schemeClr val="dk1"/>
                </a:solidFill>
                <a:latin typeface="Century Gothic"/>
                <a:ea typeface="Century Gothic"/>
                <a:cs typeface="Century Gothic"/>
                <a:sym typeface="Century Gothic"/>
              </a:rPr>
              <a:t>, </a:t>
            </a:r>
            <a:r>
              <a:rPr lang="en-US" sz="4800" b="0" i="0" u="none" strike="noStrike" cap="none" dirty="0">
                <a:solidFill>
                  <a:schemeClr val="dk1"/>
                </a:solidFill>
                <a:latin typeface="Century Gothic"/>
                <a:ea typeface="Century Gothic"/>
                <a:cs typeface="Century Gothic"/>
                <a:sym typeface="Century Gothic"/>
              </a:rPr>
              <a:t>2017</a:t>
            </a:r>
          </a:p>
          <a:p>
            <a:pPr marL="0" marR="0" lvl="0" indent="0" algn="ctr" rtl="0">
              <a:lnSpc>
                <a:spcPct val="15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Division 14 Blue Robots</a:t>
            </a:r>
          </a:p>
        </p:txBody>
      </p:sp>
      <p:pic>
        <p:nvPicPr>
          <p:cNvPr id="91" name="Shape 91"/>
          <p:cNvPicPr preferRelativeResize="0"/>
          <p:nvPr/>
        </p:nvPicPr>
        <p:blipFill rotWithShape="1">
          <a:blip r:embed="rId3">
            <a:alphaModFix/>
          </a:blip>
          <a:srcRect/>
          <a:stretch/>
        </p:blipFill>
        <p:spPr>
          <a:xfrm>
            <a:off x="9117543" y="2592243"/>
            <a:ext cx="3275619" cy="3780299"/>
          </a:xfrm>
          <a:prstGeom prst="rect">
            <a:avLst/>
          </a:prstGeom>
          <a:noFill/>
          <a:ln>
            <a:noFill/>
          </a:ln>
        </p:spPr>
      </p:pic>
      <p:pic>
        <p:nvPicPr>
          <p:cNvPr id="92" name="Shape 92"/>
          <p:cNvPicPr preferRelativeResize="0"/>
          <p:nvPr/>
        </p:nvPicPr>
        <p:blipFill rotWithShape="1">
          <a:blip r:embed="rId3">
            <a:alphaModFix/>
          </a:blip>
          <a:srcRect/>
          <a:stretch/>
        </p:blipFill>
        <p:spPr>
          <a:xfrm flipH="1">
            <a:off x="-130460" y="2609473"/>
            <a:ext cx="3272919" cy="3777182"/>
          </a:xfrm>
          <a:prstGeom prst="rect">
            <a:avLst/>
          </a:prstGeom>
          <a:noFill/>
          <a:ln>
            <a:noFill/>
          </a:ln>
        </p:spPr>
      </p:pic>
      <p:pic>
        <p:nvPicPr>
          <p:cNvPr id="93" name="Shape 93" descr="CNHlogo.png"/>
          <p:cNvPicPr preferRelativeResize="0"/>
          <p:nvPr/>
        </p:nvPicPr>
        <p:blipFill rotWithShape="1">
          <a:blip r:embed="rId4">
            <a:alphaModFix/>
          </a:blip>
          <a:srcRect/>
          <a:stretch/>
        </p:blipFill>
        <p:spPr>
          <a:xfrm>
            <a:off x="269886" y="109886"/>
            <a:ext cx="1419296" cy="1377025"/>
          </a:xfrm>
          <a:prstGeom prst="rect">
            <a:avLst/>
          </a:prstGeom>
          <a:noFill/>
          <a:ln>
            <a:noFill/>
          </a:ln>
        </p:spPr>
      </p:pic>
      <p:pic>
        <p:nvPicPr>
          <p:cNvPr id="94" name="Shape 94"/>
          <p:cNvPicPr preferRelativeResize="0"/>
          <p:nvPr/>
        </p:nvPicPr>
        <p:blipFill rotWithShape="1">
          <a:blip r:embed="rId5">
            <a:alphaModFix/>
          </a:blip>
          <a:srcRect/>
          <a:stretch/>
        </p:blipFill>
        <p:spPr>
          <a:xfrm>
            <a:off x="0" y="1600200"/>
            <a:ext cx="11967088" cy="457200"/>
          </a:xfrm>
          <a:prstGeom prst="rect">
            <a:avLst/>
          </a:prstGeom>
          <a:noFill/>
          <a:ln>
            <a:noFill/>
          </a:ln>
        </p:spPr>
      </p:pic>
      <p:sp>
        <p:nvSpPr>
          <p:cNvPr id="95" name="Shape 95"/>
          <p:cNvSpPr txBox="1"/>
          <p:nvPr/>
        </p:nvSpPr>
        <p:spPr>
          <a:xfrm>
            <a:off x="4632960" y="513591"/>
            <a:ext cx="7559039" cy="64633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3600" b="1" i="0" u="none" strike="noStrike" cap="none" dirty="0">
                <a:solidFill>
                  <a:schemeClr val="lt1"/>
                </a:solidFill>
                <a:latin typeface="Century Gothic"/>
                <a:ea typeface="Century Gothic"/>
                <a:cs typeface="Century Gothic"/>
                <a:sym typeface="Century Gothic"/>
              </a:rPr>
              <a:t>      </a:t>
            </a:r>
          </a:p>
        </p:txBody>
      </p:sp>
      <p:pic>
        <p:nvPicPr>
          <p:cNvPr id="96" name="Shape 96"/>
          <p:cNvPicPr preferRelativeResize="0"/>
          <p:nvPr/>
        </p:nvPicPr>
        <p:blipFill rotWithShape="1">
          <a:blip r:embed="rId6">
            <a:alphaModFix/>
          </a:blip>
          <a:srcRect/>
          <a:stretch/>
        </p:blipFill>
        <p:spPr>
          <a:xfrm>
            <a:off x="5989319" y="55326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176284"/>
            <a:ext cx="11116200" cy="40004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495300" marR="0" lvl="0" indent="-457200" rtl="0">
              <a:lnSpc>
                <a:spcPct val="100000"/>
              </a:lnSpc>
              <a:spcBef>
                <a:spcPts val="0"/>
              </a:spcBef>
              <a:spcAft>
                <a:spcPts val="0"/>
              </a:spcAft>
              <a:buClr>
                <a:schemeClr val="dk1"/>
              </a:buClr>
              <a:buSzPct val="100000"/>
              <a:buAutoNum type="arabicPeriod"/>
            </a:pPr>
            <a:r>
              <a:rPr lang="en-US" sz="4400" dirty="0" err="1" smtClean="0">
                <a:solidFill>
                  <a:schemeClr val="dk1"/>
                </a:solidFill>
                <a:latin typeface="Century Gothic"/>
                <a:ea typeface="Century Gothic"/>
                <a:cs typeface="Century Gothic"/>
                <a:sym typeface="Century Gothic"/>
              </a:rPr>
              <a:t>Prabhnoor</a:t>
            </a:r>
            <a:r>
              <a:rPr lang="en-US" sz="4400" dirty="0" smtClean="0">
                <a:solidFill>
                  <a:schemeClr val="dk1"/>
                </a:solidFill>
                <a:latin typeface="Century Gothic"/>
                <a:ea typeface="Century Gothic"/>
                <a:cs typeface="Century Gothic"/>
                <a:sym typeface="Century Gothic"/>
              </a:rPr>
              <a:t> Kaur</a:t>
            </a:r>
          </a:p>
          <a:p>
            <a:pPr marL="495300" marR="0" lvl="0" indent="-457200" rtl="0">
              <a:lnSpc>
                <a:spcPct val="100000"/>
              </a:lnSpc>
              <a:spcBef>
                <a:spcPts val="0"/>
              </a:spcBef>
              <a:spcAft>
                <a:spcPts val="0"/>
              </a:spcAft>
              <a:buClr>
                <a:schemeClr val="dk1"/>
              </a:buClr>
              <a:buSzPct val="100000"/>
              <a:buAutoNum type="arabicPeriod"/>
            </a:pPr>
            <a:r>
              <a:rPr lang="en-US" sz="4400" dirty="0" err="1" smtClean="0">
                <a:solidFill>
                  <a:schemeClr val="dk1"/>
                </a:solidFill>
                <a:latin typeface="Century Gothic"/>
                <a:ea typeface="Century Gothic"/>
                <a:cs typeface="Century Gothic"/>
                <a:sym typeface="Century Gothic"/>
              </a:rPr>
              <a:t>Garrin</a:t>
            </a:r>
            <a:r>
              <a:rPr lang="en-US" sz="4400" dirty="0" smtClean="0">
                <a:solidFill>
                  <a:schemeClr val="dk1"/>
                </a:solidFill>
                <a:latin typeface="Century Gothic"/>
                <a:ea typeface="Century Gothic"/>
                <a:cs typeface="Century Gothic"/>
                <a:sym typeface="Century Gothic"/>
              </a:rPr>
              <a:t> </a:t>
            </a:r>
            <a:r>
              <a:rPr lang="en-US" sz="4400" dirty="0" err="1" smtClean="0">
                <a:solidFill>
                  <a:schemeClr val="dk1"/>
                </a:solidFill>
                <a:latin typeface="Century Gothic"/>
                <a:ea typeface="Century Gothic"/>
                <a:cs typeface="Century Gothic"/>
                <a:sym typeface="Century Gothic"/>
              </a:rPr>
              <a:t>Dhami</a:t>
            </a:r>
            <a:endParaRPr lang="en-US" sz="4400" dirty="0" smtClean="0">
              <a:solidFill>
                <a:schemeClr val="dk1"/>
              </a:solidFill>
              <a:latin typeface="Century Gothic"/>
              <a:ea typeface="Century Gothic"/>
              <a:cs typeface="Century Gothic"/>
              <a:sym typeface="Century Gothic"/>
            </a:endParaRPr>
          </a:p>
          <a:p>
            <a:pPr marL="495300" marR="0" lvl="0" indent="-457200" rtl="0">
              <a:lnSpc>
                <a:spcPct val="100000"/>
              </a:lnSpc>
              <a:spcBef>
                <a:spcPts val="0"/>
              </a:spcBef>
              <a:spcAft>
                <a:spcPts val="0"/>
              </a:spcAft>
              <a:buClr>
                <a:schemeClr val="dk1"/>
              </a:buClr>
              <a:buSzPct val="100000"/>
              <a:buAutoNum type="arabicPeriod"/>
            </a:pPr>
            <a:r>
              <a:rPr lang="en-US" sz="4400" dirty="0" smtClean="0">
                <a:solidFill>
                  <a:schemeClr val="dk1"/>
                </a:solidFill>
                <a:latin typeface="Century Gothic"/>
                <a:ea typeface="Century Gothic"/>
                <a:cs typeface="Century Gothic"/>
                <a:sym typeface="Century Gothic"/>
              </a:rPr>
              <a:t>Lily Marshall</a:t>
            </a:r>
          </a:p>
          <a:p>
            <a:pPr marL="495300" marR="0" lvl="0" indent="-457200" rtl="0">
              <a:lnSpc>
                <a:spcPct val="100000"/>
              </a:lnSpc>
              <a:spcBef>
                <a:spcPts val="0"/>
              </a:spcBef>
              <a:spcAft>
                <a:spcPts val="0"/>
              </a:spcAft>
              <a:buClr>
                <a:schemeClr val="dk1"/>
              </a:buClr>
              <a:buSzPct val="100000"/>
              <a:buAutoNum type="arabicPeriod"/>
            </a:pPr>
            <a:r>
              <a:rPr lang="en-US" sz="4400" dirty="0" err="1" smtClean="0">
                <a:solidFill>
                  <a:schemeClr val="dk1"/>
                </a:solidFill>
                <a:latin typeface="Century Gothic"/>
                <a:ea typeface="Century Gothic"/>
                <a:cs typeface="Century Gothic"/>
                <a:sym typeface="Century Gothic"/>
              </a:rPr>
              <a:t>Parminder</a:t>
            </a:r>
            <a:r>
              <a:rPr lang="en-US" sz="4400" dirty="0" smtClean="0">
                <a:solidFill>
                  <a:schemeClr val="dk1"/>
                </a:solidFill>
                <a:latin typeface="Century Gothic"/>
                <a:ea typeface="Century Gothic"/>
                <a:cs typeface="Century Gothic"/>
                <a:sym typeface="Century Gothic"/>
              </a:rPr>
              <a:t> Kaur</a:t>
            </a:r>
          </a:p>
          <a:p>
            <a:pPr marL="495300" marR="0" lvl="0" indent="-457200" rtl="0">
              <a:lnSpc>
                <a:spcPct val="100000"/>
              </a:lnSpc>
              <a:spcBef>
                <a:spcPts val="0"/>
              </a:spcBef>
              <a:spcAft>
                <a:spcPts val="0"/>
              </a:spcAft>
              <a:buClr>
                <a:schemeClr val="dk1"/>
              </a:buClr>
              <a:buSzPct val="100000"/>
              <a:buAutoNum type="arabicPeriod"/>
            </a:pPr>
            <a:r>
              <a:rPr lang="en-US" sz="4400" dirty="0" smtClean="0">
                <a:solidFill>
                  <a:schemeClr val="dk1"/>
                </a:solidFill>
                <a:latin typeface="Century Gothic"/>
                <a:ea typeface="Century Gothic"/>
                <a:cs typeface="Century Gothic"/>
                <a:sym typeface="Century Gothic"/>
              </a:rPr>
              <a:t>Jasmeet </a:t>
            </a:r>
            <a:r>
              <a:rPr lang="en-US" sz="4400" dirty="0" err="1" smtClean="0">
                <a:solidFill>
                  <a:schemeClr val="dk1"/>
                </a:solidFill>
                <a:latin typeface="Century Gothic"/>
                <a:ea typeface="Century Gothic"/>
                <a:cs typeface="Century Gothic"/>
                <a:sym typeface="Century Gothic"/>
              </a:rPr>
              <a:t>Jande</a:t>
            </a:r>
            <a:endParaRPr lang="en-US" sz="4400" dirty="0" smtClean="0">
              <a:solidFill>
                <a:schemeClr val="dk1"/>
              </a:solidFill>
              <a:latin typeface="Century Gothic"/>
              <a:ea typeface="Century Gothic"/>
              <a:cs typeface="Century Gothic"/>
              <a:sym typeface="Century Gothic"/>
            </a:endParaRPr>
          </a:p>
          <a:p>
            <a:pPr marL="495300" marR="0" lvl="0" indent="-457200" rtl="0">
              <a:lnSpc>
                <a:spcPct val="100000"/>
              </a:lnSpc>
              <a:spcBef>
                <a:spcPts val="0"/>
              </a:spcBef>
              <a:spcAft>
                <a:spcPts val="0"/>
              </a:spcAft>
              <a:buClr>
                <a:schemeClr val="dk1"/>
              </a:buClr>
              <a:buSzPct val="100000"/>
              <a:buAutoNum type="arabicPeriod"/>
            </a:pPr>
            <a:r>
              <a:rPr lang="en-US" sz="4400" dirty="0" err="1" smtClean="0">
                <a:solidFill>
                  <a:schemeClr val="dk1"/>
                </a:solidFill>
                <a:latin typeface="Century Gothic"/>
                <a:ea typeface="Century Gothic"/>
                <a:cs typeface="Century Gothic"/>
                <a:sym typeface="Century Gothic"/>
              </a:rPr>
              <a:t>Ramneet</a:t>
            </a:r>
            <a:r>
              <a:rPr lang="en-US" sz="4400" dirty="0" smtClean="0">
                <a:solidFill>
                  <a:schemeClr val="dk1"/>
                </a:solidFill>
                <a:latin typeface="Century Gothic"/>
                <a:ea typeface="Century Gothic"/>
                <a:cs typeface="Century Gothic"/>
                <a:sym typeface="Century Gothic"/>
              </a:rPr>
              <a:t> </a:t>
            </a:r>
            <a:r>
              <a:rPr lang="en-US" sz="4400" dirty="0" err="1" smtClean="0">
                <a:solidFill>
                  <a:schemeClr val="dk1"/>
                </a:solidFill>
                <a:latin typeface="Century Gothic"/>
                <a:ea typeface="Century Gothic"/>
                <a:cs typeface="Century Gothic"/>
                <a:sym typeface="Century Gothic"/>
              </a:rPr>
              <a:t>Jande</a:t>
            </a:r>
            <a:r>
              <a:rPr lang="en-US" sz="4400" dirty="0" smtClean="0">
                <a:solidFill>
                  <a:schemeClr val="dk1"/>
                </a:solidFill>
                <a:latin typeface="Century Gothic"/>
                <a:ea typeface="Century Gothic"/>
                <a:cs typeface="Century Gothic"/>
                <a:sym typeface="Century Gothic"/>
              </a:rPr>
              <a:t> </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List of People</a:t>
            </a:r>
            <a:endParaRPr lang="en-US" sz="2800" b="0" i="0" u="none" strike="noStrike" cap="none" dirty="0">
              <a:solidFill>
                <a:schemeClr val="lt1"/>
              </a:solidFill>
              <a:latin typeface="Century Gothic"/>
              <a:ea typeface="Century Gothic"/>
              <a:cs typeface="Century Gothic"/>
              <a:sym typeface="Century Gothic"/>
            </a:endParaRP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494276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75" y="3064949"/>
            <a:ext cx="11116200" cy="236723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smtClean="0">
                <a:solidFill>
                  <a:schemeClr val="dk1"/>
                </a:solidFill>
                <a:latin typeface="Century Gothic"/>
                <a:ea typeface="Century Gothic"/>
                <a:cs typeface="Century Gothic"/>
                <a:sym typeface="Century Gothic"/>
              </a:rPr>
              <a:t>Key Club T-Shirts</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Now available at the Student Store for $12</a:t>
            </a:r>
          </a:p>
          <a:p>
            <a:pPr marL="571500" marR="0" lvl="0" indent="-533400" algn="ctr"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entury Gothic"/>
                <a:ea typeface="Century Gothic"/>
                <a:cs typeface="Century Gothic"/>
                <a:sym typeface="Century Gothic"/>
              </a:rPr>
              <a:t>If you got one at Fall Rally, you can pay at the </a:t>
            </a:r>
            <a:r>
              <a:rPr lang="en-US" sz="3600" dirty="0">
                <a:solidFill>
                  <a:schemeClr val="dk1"/>
                </a:solidFill>
                <a:latin typeface="Century Gothic"/>
                <a:ea typeface="Century Gothic"/>
                <a:cs typeface="Century Gothic"/>
                <a:sym typeface="Century Gothic"/>
              </a:rPr>
              <a:t>S</a:t>
            </a:r>
            <a:r>
              <a:rPr lang="en-US" sz="3600" dirty="0" smtClean="0">
                <a:solidFill>
                  <a:schemeClr val="dk1"/>
                </a:solidFill>
                <a:latin typeface="Century Gothic"/>
                <a:ea typeface="Century Gothic"/>
                <a:cs typeface="Century Gothic"/>
                <a:sym typeface="Century Gothic"/>
              </a:rPr>
              <a:t>tudent </a:t>
            </a:r>
            <a:r>
              <a:rPr lang="en-US" sz="3600" dirty="0">
                <a:solidFill>
                  <a:schemeClr val="dk1"/>
                </a:solidFill>
                <a:latin typeface="Century Gothic"/>
                <a:ea typeface="Century Gothic"/>
                <a:cs typeface="Century Gothic"/>
                <a:sym typeface="Century Gothic"/>
              </a:rPr>
              <a:t>S</a:t>
            </a:r>
            <a:r>
              <a:rPr lang="en-US" sz="3600" dirty="0" smtClean="0">
                <a:solidFill>
                  <a:schemeClr val="dk1"/>
                </a:solidFill>
                <a:latin typeface="Century Gothic"/>
                <a:ea typeface="Century Gothic"/>
                <a:cs typeface="Century Gothic"/>
                <a:sym typeface="Century Gothic"/>
              </a:rPr>
              <a:t>tore!</a:t>
            </a:r>
          </a:p>
          <a:p>
            <a:pPr marL="571500" marR="0" lvl="0" indent="-533400" algn="ctr" rtl="0">
              <a:lnSpc>
                <a:spcPct val="100000"/>
              </a:lnSpc>
              <a:spcBef>
                <a:spcPts val="0"/>
              </a:spcBef>
              <a:spcAft>
                <a:spcPts val="0"/>
              </a:spcAft>
              <a:buClr>
                <a:schemeClr val="dk1"/>
              </a:buClr>
              <a:buSzPct val="100000"/>
              <a:buFont typeface="Arial"/>
              <a:buChar char="•"/>
            </a:pPr>
            <a:endParaRPr lang="en-US" sz="36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610933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525740"/>
            <a:ext cx="11116200" cy="3324269"/>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5400" b="1" dirty="0" smtClean="0">
                <a:solidFill>
                  <a:schemeClr val="dk1"/>
                </a:solidFill>
                <a:latin typeface="Century Gothic"/>
                <a:ea typeface="Century Gothic"/>
                <a:cs typeface="Century Gothic"/>
                <a:sym typeface="Century Gothic"/>
              </a:rPr>
              <a:t>T-Shirts</a:t>
            </a:r>
          </a:p>
          <a:p>
            <a:pPr marL="571500" marR="0" lvl="0" indent="-533400" algn="ctr" rtl="0">
              <a:lnSpc>
                <a:spcPct val="100000"/>
              </a:lnSpc>
              <a:spcBef>
                <a:spcPts val="0"/>
              </a:spcBef>
              <a:spcAft>
                <a:spcPts val="0"/>
              </a:spcAft>
              <a:buClr>
                <a:schemeClr val="dk1"/>
              </a:buClr>
              <a:buSzPct val="100000"/>
              <a:buFont typeface="Arial"/>
              <a:buChar char="•"/>
            </a:pPr>
            <a:r>
              <a:rPr lang="en-US" sz="5400" dirty="0" smtClean="0">
                <a:solidFill>
                  <a:schemeClr val="dk1"/>
                </a:solidFill>
                <a:latin typeface="Century Gothic"/>
                <a:ea typeface="Century Gothic"/>
                <a:cs typeface="Century Gothic"/>
                <a:sym typeface="Century Gothic"/>
              </a:rPr>
              <a:t>If your name is on this list please turn in your money to the student store!</a:t>
            </a:r>
          </a:p>
          <a:p>
            <a:pPr marL="38100" marR="0" lvl="0" algn="ctr" rtl="0">
              <a:lnSpc>
                <a:spcPct val="100000"/>
              </a:lnSpc>
              <a:spcBef>
                <a:spcPts val="0"/>
              </a:spcBef>
              <a:spcAft>
                <a:spcPts val="0"/>
              </a:spcAft>
              <a:buClr>
                <a:schemeClr val="dk1"/>
              </a:buClr>
              <a:buSzPct val="100000"/>
            </a:pPr>
            <a:endParaRPr lang="en-US" sz="54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989693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176284"/>
            <a:ext cx="11116200" cy="40004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495300" marR="0" lvl="0" indent="-457200" rtl="0">
              <a:lnSpc>
                <a:spcPct val="100000"/>
              </a:lnSpc>
              <a:spcBef>
                <a:spcPts val="0"/>
              </a:spcBef>
              <a:spcAft>
                <a:spcPts val="0"/>
              </a:spcAft>
              <a:buClr>
                <a:schemeClr val="dk1"/>
              </a:buClr>
              <a:buSzPct val="100000"/>
              <a:buAutoNum type="arabicPeriod"/>
            </a:pPr>
            <a:r>
              <a:rPr lang="en-US" sz="4800" dirty="0" err="1" smtClean="0">
                <a:solidFill>
                  <a:schemeClr val="dk1"/>
                </a:solidFill>
                <a:latin typeface="Century Gothic"/>
                <a:ea typeface="Century Gothic"/>
                <a:cs typeface="Century Gothic"/>
                <a:sym typeface="Century Gothic"/>
              </a:rPr>
              <a:t>Athina</a:t>
            </a:r>
            <a:r>
              <a:rPr lang="en-US" sz="4800" dirty="0" smtClean="0">
                <a:solidFill>
                  <a:schemeClr val="dk1"/>
                </a:solidFill>
                <a:latin typeface="Century Gothic"/>
                <a:ea typeface="Century Gothic"/>
                <a:cs typeface="Century Gothic"/>
                <a:sym typeface="Century Gothic"/>
              </a:rPr>
              <a:t> </a:t>
            </a:r>
            <a:r>
              <a:rPr lang="en-US" sz="4800" dirty="0" err="1" smtClean="0">
                <a:solidFill>
                  <a:schemeClr val="dk1"/>
                </a:solidFill>
                <a:latin typeface="Century Gothic"/>
                <a:ea typeface="Century Gothic"/>
                <a:cs typeface="Century Gothic"/>
                <a:sym typeface="Century Gothic"/>
              </a:rPr>
              <a:t>Dumaran</a:t>
            </a:r>
            <a:endParaRPr lang="en-US" sz="4800" dirty="0" smtClean="0">
              <a:solidFill>
                <a:schemeClr val="dk1"/>
              </a:solidFill>
              <a:latin typeface="Century Gothic"/>
              <a:ea typeface="Century Gothic"/>
              <a:cs typeface="Century Gothic"/>
              <a:sym typeface="Century Gothic"/>
            </a:endParaRPr>
          </a:p>
          <a:p>
            <a:pPr marL="495300" marR="0" lvl="0" indent="-457200" rtl="0">
              <a:lnSpc>
                <a:spcPct val="100000"/>
              </a:lnSpc>
              <a:spcBef>
                <a:spcPts val="0"/>
              </a:spcBef>
              <a:spcAft>
                <a:spcPts val="0"/>
              </a:spcAft>
              <a:buClr>
                <a:schemeClr val="dk1"/>
              </a:buClr>
              <a:buSzPct val="100000"/>
              <a:buAutoNum type="arabicPeriod"/>
            </a:pPr>
            <a:r>
              <a:rPr lang="en-US" sz="4800" dirty="0" err="1" smtClean="0">
                <a:solidFill>
                  <a:schemeClr val="dk1"/>
                </a:solidFill>
                <a:latin typeface="Century Gothic"/>
                <a:ea typeface="Century Gothic"/>
                <a:cs typeface="Century Gothic"/>
                <a:sym typeface="Century Gothic"/>
              </a:rPr>
              <a:t>Parminder</a:t>
            </a:r>
            <a:r>
              <a:rPr lang="en-US" sz="4800" dirty="0" smtClean="0">
                <a:solidFill>
                  <a:schemeClr val="dk1"/>
                </a:solidFill>
                <a:latin typeface="Century Gothic"/>
                <a:ea typeface="Century Gothic"/>
                <a:cs typeface="Century Gothic"/>
                <a:sym typeface="Century Gothic"/>
              </a:rPr>
              <a:t> Kaur</a:t>
            </a:r>
          </a:p>
          <a:p>
            <a:pPr marL="495300" marR="0" lvl="0" indent="-457200" rtl="0">
              <a:lnSpc>
                <a:spcPct val="100000"/>
              </a:lnSpc>
              <a:spcBef>
                <a:spcPts val="0"/>
              </a:spcBef>
              <a:spcAft>
                <a:spcPts val="0"/>
              </a:spcAft>
              <a:buClr>
                <a:schemeClr val="dk1"/>
              </a:buClr>
              <a:buSzPct val="100000"/>
              <a:buAutoNum type="arabicPeriod"/>
            </a:pPr>
            <a:r>
              <a:rPr lang="en-US" sz="4800" dirty="0" smtClean="0">
                <a:solidFill>
                  <a:schemeClr val="dk1"/>
                </a:solidFill>
                <a:latin typeface="Century Gothic"/>
                <a:ea typeface="Century Gothic"/>
                <a:cs typeface="Century Gothic"/>
                <a:sym typeface="Century Gothic"/>
              </a:rPr>
              <a:t>Amit </a:t>
            </a:r>
            <a:r>
              <a:rPr lang="en-US" sz="4800" dirty="0" err="1" smtClean="0">
                <a:solidFill>
                  <a:schemeClr val="dk1"/>
                </a:solidFill>
                <a:latin typeface="Century Gothic"/>
                <a:ea typeface="Century Gothic"/>
                <a:cs typeface="Century Gothic"/>
                <a:sym typeface="Century Gothic"/>
              </a:rPr>
              <a:t>Lally</a:t>
            </a:r>
            <a:endParaRPr lang="en-US" sz="4800" dirty="0" smtClean="0">
              <a:solidFill>
                <a:schemeClr val="dk1"/>
              </a:solidFill>
              <a:latin typeface="Century Gothic"/>
              <a:ea typeface="Century Gothic"/>
              <a:cs typeface="Century Gothic"/>
              <a:sym typeface="Century Gothic"/>
            </a:endParaRPr>
          </a:p>
          <a:p>
            <a:pPr marL="495300" marR="0" lvl="0" indent="-457200" rtl="0">
              <a:lnSpc>
                <a:spcPct val="100000"/>
              </a:lnSpc>
              <a:spcBef>
                <a:spcPts val="0"/>
              </a:spcBef>
              <a:spcAft>
                <a:spcPts val="0"/>
              </a:spcAft>
              <a:buClr>
                <a:schemeClr val="dk1"/>
              </a:buClr>
              <a:buSzPct val="100000"/>
              <a:buAutoNum type="arabicPeriod"/>
            </a:pPr>
            <a:r>
              <a:rPr lang="en-US" sz="4800" dirty="0" smtClean="0">
                <a:solidFill>
                  <a:schemeClr val="dk1"/>
                </a:solidFill>
                <a:latin typeface="Century Gothic"/>
                <a:ea typeface="Century Gothic"/>
                <a:cs typeface="Century Gothic"/>
                <a:sym typeface="Century Gothic"/>
              </a:rPr>
              <a:t>Alyssa </a:t>
            </a:r>
            <a:r>
              <a:rPr lang="en-US" sz="4800" dirty="0" err="1" smtClean="0">
                <a:solidFill>
                  <a:schemeClr val="dk1"/>
                </a:solidFill>
                <a:latin typeface="Century Gothic"/>
                <a:ea typeface="Century Gothic"/>
                <a:cs typeface="Century Gothic"/>
                <a:sym typeface="Century Gothic"/>
              </a:rPr>
              <a:t>Tinoco</a:t>
            </a:r>
            <a:endParaRPr lang="en-US" sz="4800" dirty="0" smtClean="0">
              <a:solidFill>
                <a:schemeClr val="dk1"/>
              </a:solidFill>
              <a:latin typeface="Century Gothic"/>
              <a:ea typeface="Century Gothic"/>
              <a:cs typeface="Century Gothic"/>
              <a:sym typeface="Century Gothic"/>
            </a:endParaRPr>
          </a:p>
          <a:p>
            <a:pPr marL="495300" marR="0" lvl="0" indent="-457200" rtl="0">
              <a:lnSpc>
                <a:spcPct val="100000"/>
              </a:lnSpc>
              <a:spcBef>
                <a:spcPts val="0"/>
              </a:spcBef>
              <a:spcAft>
                <a:spcPts val="0"/>
              </a:spcAft>
              <a:buClr>
                <a:schemeClr val="dk1"/>
              </a:buClr>
              <a:buSzPct val="100000"/>
              <a:buAutoNum type="arabicPeriod"/>
            </a:pPr>
            <a:r>
              <a:rPr lang="en-US" sz="4800" dirty="0" smtClean="0">
                <a:solidFill>
                  <a:schemeClr val="dk1"/>
                </a:solidFill>
                <a:latin typeface="Century Gothic"/>
                <a:ea typeface="Century Gothic"/>
                <a:cs typeface="Century Gothic"/>
                <a:sym typeface="Century Gothic"/>
              </a:rPr>
              <a:t>Andrew Williams</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smtClean="0">
                <a:solidFill>
                  <a:schemeClr val="lt1"/>
                </a:solidFill>
                <a:latin typeface="Century Gothic"/>
                <a:ea typeface="Century Gothic"/>
                <a:cs typeface="Century Gothic"/>
                <a:sym typeface="Century Gothic"/>
              </a:rPr>
              <a:t>List of People</a:t>
            </a:r>
            <a:endParaRPr lang="en-US" sz="2800" b="0" i="0" u="none" strike="noStrike" cap="none" dirty="0">
              <a:solidFill>
                <a:schemeClr val="lt1"/>
              </a:solidFill>
              <a:latin typeface="Century Gothic"/>
              <a:ea typeface="Century Gothic"/>
              <a:cs typeface="Century Gothic"/>
              <a:sym typeface="Century Gothic"/>
            </a:endParaRP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326667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470165" y="2499824"/>
            <a:ext cx="11116200" cy="3709863"/>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1" i="0" u="none" strike="noStrike" cap="none" dirty="0" smtClean="0">
                <a:solidFill>
                  <a:schemeClr val="dk1"/>
                </a:solidFill>
                <a:latin typeface="Century Gothic"/>
                <a:ea typeface="Century Gothic"/>
                <a:cs typeface="Century Gothic"/>
                <a:sym typeface="Century Gothic"/>
              </a:rPr>
              <a:t>Food Fair</a:t>
            </a:r>
          </a:p>
          <a:p>
            <a:pPr marL="571500" marR="0" lvl="0" indent="-533400" algn="ctr" rtl="0">
              <a:lnSpc>
                <a:spcPct val="100000"/>
              </a:lnSpc>
              <a:spcBef>
                <a:spcPts val="0"/>
              </a:spcBef>
              <a:spcAft>
                <a:spcPts val="0"/>
              </a:spcAft>
              <a:buClr>
                <a:schemeClr val="dk1"/>
              </a:buClr>
              <a:buSzPct val="100000"/>
              <a:buFont typeface="Arial"/>
              <a:buChar char="•"/>
            </a:pPr>
            <a:r>
              <a:rPr lang="en-US" sz="6000" dirty="0" smtClean="0">
                <a:solidFill>
                  <a:schemeClr val="dk1"/>
                </a:solidFill>
                <a:latin typeface="Century Gothic"/>
                <a:ea typeface="Century Gothic"/>
                <a:cs typeface="Century Gothic"/>
                <a:sym typeface="Century Gothic"/>
              </a:rPr>
              <a:t>November 17</a:t>
            </a:r>
            <a:r>
              <a:rPr lang="en-US" sz="6000" baseline="30000" dirty="0" smtClean="0">
                <a:solidFill>
                  <a:schemeClr val="dk1"/>
                </a:solidFill>
                <a:latin typeface="Century Gothic"/>
                <a:ea typeface="Century Gothic"/>
                <a:cs typeface="Century Gothic"/>
                <a:sym typeface="Century Gothic"/>
              </a:rPr>
              <a:t>th</a:t>
            </a:r>
            <a:r>
              <a:rPr lang="en-US" sz="6000" dirty="0" smtClean="0">
                <a:solidFill>
                  <a:schemeClr val="dk1"/>
                </a:solidFill>
                <a:latin typeface="Century Gothic"/>
                <a:ea typeface="Century Gothic"/>
                <a:cs typeface="Century Gothic"/>
                <a:sym typeface="Century Gothic"/>
              </a:rPr>
              <a:t> (THIS Friday)</a:t>
            </a:r>
          </a:p>
          <a:p>
            <a:pPr marL="571500" marR="0" lvl="0" indent="-533400" algn="ctr" rtl="0">
              <a:lnSpc>
                <a:spcPct val="100000"/>
              </a:lnSpc>
              <a:spcBef>
                <a:spcPts val="0"/>
              </a:spcBef>
              <a:spcAft>
                <a:spcPts val="0"/>
              </a:spcAft>
              <a:buClr>
                <a:schemeClr val="dk1"/>
              </a:buClr>
              <a:buSzPct val="100000"/>
              <a:buFont typeface="Arial"/>
              <a:buChar char="•"/>
            </a:pPr>
            <a:r>
              <a:rPr lang="en-US" sz="6000" dirty="0" smtClean="0">
                <a:solidFill>
                  <a:schemeClr val="dk1"/>
                </a:solidFill>
                <a:latin typeface="Century Gothic"/>
                <a:ea typeface="Century Gothic"/>
                <a:cs typeface="Century Gothic"/>
                <a:sym typeface="Century Gothic"/>
              </a:rPr>
              <a:t>Selling hot dogs and </a:t>
            </a:r>
            <a:r>
              <a:rPr lang="en-US" sz="6000" dirty="0" smtClean="0">
                <a:solidFill>
                  <a:schemeClr val="dk1"/>
                </a:solidFill>
                <a:latin typeface="Century Gothic"/>
                <a:ea typeface="Century Gothic"/>
                <a:cs typeface="Century Gothic"/>
                <a:sym typeface="Century Gothic"/>
              </a:rPr>
              <a:t>cookies</a:t>
            </a:r>
            <a:endParaRPr lang="en-US" sz="6000"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1978954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470165" y="2499824"/>
            <a:ext cx="11116200" cy="3709863"/>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600" b="1" i="0" u="none" strike="noStrike" cap="none" dirty="0" smtClean="0">
                <a:solidFill>
                  <a:schemeClr val="dk1"/>
                </a:solidFill>
                <a:latin typeface="Century Gothic"/>
                <a:ea typeface="Century Gothic"/>
                <a:cs typeface="Century Gothic"/>
                <a:sym typeface="Century Gothic"/>
              </a:rPr>
              <a:t>What </a:t>
            </a:r>
            <a:r>
              <a:rPr lang="en-US" sz="4600" b="1" dirty="0" smtClean="0">
                <a:solidFill>
                  <a:schemeClr val="dk1"/>
                </a:solidFill>
                <a:latin typeface="Century Gothic"/>
                <a:ea typeface="Century Gothic"/>
                <a:cs typeface="Century Gothic"/>
                <a:sym typeface="Century Gothic"/>
              </a:rPr>
              <a:t>We </a:t>
            </a:r>
            <a:r>
              <a:rPr lang="en-US" sz="4600" b="1" dirty="0" smtClean="0">
                <a:solidFill>
                  <a:schemeClr val="dk1"/>
                </a:solidFill>
                <a:latin typeface="Century Gothic"/>
                <a:ea typeface="Century Gothic"/>
                <a:cs typeface="Century Gothic"/>
                <a:sym typeface="Century Gothic"/>
              </a:rPr>
              <a:t>Need:</a:t>
            </a:r>
          </a:p>
          <a:p>
            <a:pPr marL="571500" marR="0" lvl="0" indent="-533400" algn="ctr" rtl="0">
              <a:lnSpc>
                <a:spcPct val="100000"/>
              </a:lnSpc>
              <a:spcBef>
                <a:spcPts val="0"/>
              </a:spcBef>
              <a:spcAft>
                <a:spcPts val="0"/>
              </a:spcAft>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Many members for prepping</a:t>
            </a:r>
            <a:r>
              <a:rPr lang="en-US" sz="4600" dirty="0">
                <a:solidFill>
                  <a:schemeClr val="dk1"/>
                </a:solidFill>
                <a:latin typeface="Century Gothic"/>
                <a:ea typeface="Century Gothic"/>
                <a:cs typeface="Century Gothic"/>
                <a:sym typeface="Century Gothic"/>
              </a:rPr>
              <a:t> </a:t>
            </a:r>
            <a:r>
              <a:rPr lang="en-US" sz="4600" dirty="0" smtClean="0">
                <a:solidFill>
                  <a:schemeClr val="dk1"/>
                </a:solidFill>
                <a:latin typeface="Century Gothic"/>
                <a:ea typeface="Century Gothic"/>
                <a:cs typeface="Century Gothic"/>
                <a:sym typeface="Century Gothic"/>
              </a:rPr>
              <a:t>and</a:t>
            </a:r>
            <a:r>
              <a:rPr lang="en-US" sz="4600" dirty="0" smtClean="0">
                <a:solidFill>
                  <a:schemeClr val="dk1"/>
                </a:solidFill>
                <a:latin typeface="Century Gothic"/>
                <a:ea typeface="Century Gothic"/>
                <a:cs typeface="Century Gothic"/>
                <a:sym typeface="Century Gothic"/>
              </a:rPr>
              <a:t> working the booths</a:t>
            </a:r>
          </a:p>
          <a:p>
            <a:pPr marL="571500" marR="0" lvl="0" indent="-533400" algn="ctr" rtl="0">
              <a:lnSpc>
                <a:spcPct val="100000"/>
              </a:lnSpc>
              <a:spcBef>
                <a:spcPts val="0"/>
              </a:spcBef>
              <a:spcAft>
                <a:spcPts val="0"/>
              </a:spcAft>
              <a:buClr>
                <a:schemeClr val="dk1"/>
              </a:buClr>
              <a:buSzPct val="100000"/>
              <a:buFont typeface="Arial"/>
              <a:buChar char="•"/>
            </a:pPr>
            <a:r>
              <a:rPr lang="en-US" sz="4600" dirty="0">
                <a:solidFill>
                  <a:schemeClr val="dk1"/>
                </a:solidFill>
                <a:latin typeface="Century Gothic"/>
                <a:ea typeface="Century Gothic"/>
                <a:cs typeface="Century Gothic"/>
                <a:sym typeface="Century Gothic"/>
              </a:rPr>
              <a:t>D</a:t>
            </a:r>
            <a:r>
              <a:rPr lang="en-US" sz="4600" dirty="0" smtClean="0">
                <a:solidFill>
                  <a:schemeClr val="dk1"/>
                </a:solidFill>
                <a:latin typeface="Century Gothic"/>
                <a:ea typeface="Century Gothic"/>
                <a:cs typeface="Century Gothic"/>
                <a:sym typeface="Century Gothic"/>
              </a:rPr>
              <a:t>onations</a:t>
            </a:r>
            <a:r>
              <a:rPr lang="en-US" sz="4600" dirty="0" smtClean="0">
                <a:solidFill>
                  <a:schemeClr val="dk1"/>
                </a:solidFill>
                <a:latin typeface="Century Gothic"/>
                <a:ea typeface="Century Gothic"/>
                <a:cs typeface="Century Gothic"/>
                <a:sym typeface="Century Gothic"/>
              </a:rPr>
              <a:t>: Foil, </a:t>
            </a:r>
            <a:r>
              <a:rPr lang="en-US" sz="4600" dirty="0" smtClean="0">
                <a:solidFill>
                  <a:schemeClr val="dk1"/>
                </a:solidFill>
                <a:latin typeface="Century Gothic"/>
                <a:ea typeface="Century Gothic"/>
                <a:cs typeface="Century Gothic"/>
                <a:sym typeface="Century Gothic"/>
              </a:rPr>
              <a:t>chips, cookies, </a:t>
            </a:r>
            <a:r>
              <a:rPr lang="en-US" sz="4600" dirty="0" smtClean="0">
                <a:solidFill>
                  <a:schemeClr val="dk1"/>
                </a:solidFill>
                <a:latin typeface="Century Gothic"/>
                <a:ea typeface="Century Gothic"/>
                <a:cs typeface="Century Gothic"/>
                <a:sym typeface="Century Gothic"/>
              </a:rPr>
              <a:t>and drinks (small pack size)</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4163044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470165" y="2499824"/>
            <a:ext cx="11116200" cy="3709863"/>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600" b="1" i="0" u="none" strike="noStrike" cap="none" dirty="0" smtClean="0">
                <a:solidFill>
                  <a:schemeClr val="dk1"/>
                </a:solidFill>
                <a:latin typeface="Century Gothic"/>
                <a:ea typeface="Century Gothic"/>
                <a:cs typeface="Century Gothic"/>
                <a:sym typeface="Century Gothic"/>
              </a:rPr>
              <a:t>DCM (Division Council Meeting)</a:t>
            </a:r>
          </a:p>
          <a:p>
            <a:pPr marL="571500" marR="0" lvl="0" indent="-533400" algn="ctr" rtl="0">
              <a:lnSpc>
                <a:spcPct val="100000"/>
              </a:lnSpc>
              <a:spcBef>
                <a:spcPts val="0"/>
              </a:spcBef>
              <a:spcAft>
                <a:spcPts val="0"/>
              </a:spcAft>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November 17</a:t>
            </a:r>
            <a:r>
              <a:rPr lang="en-US" sz="4600" baseline="30000" dirty="0" smtClean="0">
                <a:solidFill>
                  <a:schemeClr val="dk1"/>
                </a:solidFill>
                <a:latin typeface="Century Gothic"/>
                <a:ea typeface="Century Gothic"/>
                <a:cs typeface="Century Gothic"/>
                <a:sym typeface="Century Gothic"/>
              </a:rPr>
              <a:t>th</a:t>
            </a:r>
            <a:r>
              <a:rPr lang="en-US" sz="4600" dirty="0" smtClean="0">
                <a:solidFill>
                  <a:schemeClr val="dk1"/>
                </a:solidFill>
                <a:latin typeface="Century Gothic"/>
                <a:ea typeface="Century Gothic"/>
                <a:cs typeface="Century Gothic"/>
                <a:sym typeface="Century Gothic"/>
              </a:rPr>
              <a:t> (THIS Friday)</a:t>
            </a:r>
          </a:p>
          <a:p>
            <a:pPr marL="571500" indent="-533400" algn="ctr">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Location: </a:t>
            </a:r>
            <a:r>
              <a:rPr lang="en-US" sz="4600" dirty="0">
                <a:solidFill>
                  <a:schemeClr val="dk1"/>
                </a:solidFill>
                <a:latin typeface="Century Gothic"/>
                <a:ea typeface="Century Gothic"/>
                <a:cs typeface="Century Gothic"/>
                <a:sym typeface="Century Gothic"/>
              </a:rPr>
              <a:t>Gridley High </a:t>
            </a:r>
            <a:r>
              <a:rPr lang="en-US" sz="4600" dirty="0" smtClean="0">
                <a:solidFill>
                  <a:schemeClr val="dk1"/>
                </a:solidFill>
                <a:latin typeface="Century Gothic"/>
                <a:ea typeface="Century Gothic"/>
                <a:cs typeface="Century Gothic"/>
                <a:sym typeface="Century Gothic"/>
              </a:rPr>
              <a:t>School</a:t>
            </a:r>
          </a:p>
          <a:p>
            <a:pPr marL="571500" indent="-533400" algn="ctr">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Arrive at 6 PM </a:t>
            </a:r>
          </a:p>
          <a:p>
            <a:pPr marL="571500" indent="-533400" algn="ctr">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Theme: Fall</a:t>
            </a:r>
            <a:endParaRPr lang="en-US" sz="4600"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896848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470165" y="2499824"/>
            <a:ext cx="11116200" cy="3709863"/>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600" b="1" i="0" u="none" strike="noStrike" cap="none" dirty="0" smtClean="0">
                <a:solidFill>
                  <a:schemeClr val="dk1"/>
                </a:solidFill>
                <a:latin typeface="Century Gothic"/>
                <a:ea typeface="Century Gothic"/>
                <a:cs typeface="Century Gothic"/>
                <a:sym typeface="Century Gothic"/>
              </a:rPr>
              <a:t>Gift of Giving</a:t>
            </a:r>
          </a:p>
          <a:p>
            <a:pPr marL="0" marR="0" lvl="0" indent="0" algn="ctr" rtl="0">
              <a:lnSpc>
                <a:spcPct val="100000"/>
              </a:lnSpc>
              <a:spcBef>
                <a:spcPts val="0"/>
              </a:spcBef>
              <a:spcAft>
                <a:spcPts val="0"/>
              </a:spcAft>
              <a:buClr>
                <a:schemeClr val="dk1"/>
              </a:buClr>
              <a:buSzPct val="25000"/>
              <a:buFont typeface="Century Gothic"/>
              <a:buNone/>
            </a:pPr>
            <a:r>
              <a:rPr lang="en-US" sz="4600" b="1" dirty="0" smtClean="0">
                <a:solidFill>
                  <a:schemeClr val="dk1"/>
                </a:solidFill>
                <a:latin typeface="Century Gothic"/>
                <a:ea typeface="Century Gothic"/>
                <a:cs typeface="Century Gothic"/>
                <a:sym typeface="Century Gothic"/>
              </a:rPr>
              <a:t>***Hosted by Sac State Circle K***</a:t>
            </a:r>
            <a:endParaRPr lang="en-US" sz="4600" dirty="0" smtClean="0">
              <a:solidFill>
                <a:schemeClr val="dk1"/>
              </a:solidFill>
              <a:latin typeface="Century Gothic"/>
              <a:ea typeface="Century Gothic"/>
              <a:cs typeface="Century Gothic"/>
              <a:sym typeface="Century Gothic"/>
            </a:endParaRPr>
          </a:p>
          <a:p>
            <a:pPr marL="571500" indent="-533400" algn="ctr">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November 18 (THIS SATURDAY)</a:t>
            </a:r>
          </a:p>
          <a:p>
            <a:pPr marL="571500" indent="-533400" algn="ctr">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Location: CSU Sacramento</a:t>
            </a:r>
          </a:p>
          <a:p>
            <a:pPr marL="571500" indent="-533400" algn="ctr">
              <a:buClr>
                <a:schemeClr val="dk1"/>
              </a:buClr>
              <a:buSzPct val="100000"/>
              <a:buFont typeface="Arial"/>
              <a:buChar char="•"/>
            </a:pPr>
            <a:r>
              <a:rPr lang="en-US" sz="4600" dirty="0" smtClean="0">
                <a:solidFill>
                  <a:schemeClr val="dk1"/>
                </a:solidFill>
                <a:latin typeface="Century Gothic"/>
                <a:ea typeface="Century Gothic"/>
                <a:cs typeface="Century Gothic"/>
                <a:sym typeface="Century Gothic"/>
              </a:rPr>
              <a:t>From 9:30 AM-4 </a:t>
            </a:r>
            <a:r>
              <a:rPr lang="en-US" sz="4600" dirty="0" smtClean="0">
                <a:solidFill>
                  <a:schemeClr val="dk1"/>
                </a:solidFill>
                <a:latin typeface="Century Gothic"/>
                <a:ea typeface="Century Gothic"/>
                <a:cs typeface="Century Gothic"/>
                <a:sym typeface="Century Gothic"/>
              </a:rPr>
              <a:t>PM</a:t>
            </a: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4146159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470165" y="2274214"/>
            <a:ext cx="11116200" cy="390255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38100" algn="ctr">
              <a:buClr>
                <a:schemeClr val="dk1"/>
              </a:buClr>
              <a:buSzPct val="100000"/>
            </a:pPr>
            <a:r>
              <a:rPr lang="en-US" sz="4000" b="1" dirty="0" smtClean="0">
                <a:solidFill>
                  <a:schemeClr val="dk1"/>
                </a:solidFill>
                <a:latin typeface="Century Gothic"/>
                <a:ea typeface="Century Gothic"/>
                <a:cs typeface="Century Gothic"/>
                <a:sym typeface="Century Gothic"/>
              </a:rPr>
              <a:t>What We’ll Be Doing:</a:t>
            </a:r>
          </a:p>
          <a:p>
            <a:pPr marL="571500" indent="-533400" algn="ctr">
              <a:buClr>
                <a:schemeClr val="dk1"/>
              </a:buClr>
              <a:buSzPct val="100000"/>
              <a:buFont typeface="Arial"/>
              <a:buChar char="•"/>
            </a:pPr>
            <a:r>
              <a:rPr lang="en-US" sz="3900" dirty="0" smtClean="0">
                <a:solidFill>
                  <a:schemeClr val="dk1"/>
                </a:solidFill>
                <a:latin typeface="Century Gothic"/>
                <a:ea typeface="Century Gothic"/>
                <a:cs typeface="Century Gothic"/>
                <a:sym typeface="Century Gothic"/>
              </a:rPr>
              <a:t>Doing Motivational/Thanksgiving Cards</a:t>
            </a:r>
          </a:p>
          <a:p>
            <a:pPr marL="571500" indent="-533400" algn="ctr">
              <a:buClr>
                <a:schemeClr val="dk1"/>
              </a:buClr>
              <a:buSzPct val="100000"/>
              <a:buFont typeface="Arial"/>
              <a:buChar char="•"/>
            </a:pPr>
            <a:r>
              <a:rPr lang="en-US" sz="3900" dirty="0" smtClean="0">
                <a:solidFill>
                  <a:schemeClr val="dk1"/>
                </a:solidFill>
                <a:latin typeface="Century Gothic"/>
                <a:ea typeface="Century Gothic"/>
                <a:cs typeface="Century Gothic"/>
                <a:sym typeface="Century Gothic"/>
              </a:rPr>
              <a:t>Doing No-Sew Scarves, Pillowcases, and Hats</a:t>
            </a:r>
          </a:p>
          <a:p>
            <a:pPr marL="571500" indent="-533400" algn="ctr">
              <a:buClr>
                <a:schemeClr val="dk1"/>
              </a:buClr>
              <a:buSzPct val="100000"/>
              <a:buFont typeface="Arial"/>
              <a:buChar char="•"/>
            </a:pPr>
            <a:r>
              <a:rPr lang="en-US" sz="3900" dirty="0" smtClean="0">
                <a:solidFill>
                  <a:schemeClr val="dk1"/>
                </a:solidFill>
                <a:latin typeface="Century Gothic"/>
                <a:ea typeface="Century Gothic"/>
                <a:cs typeface="Century Gothic"/>
                <a:sym typeface="Century Gothic"/>
              </a:rPr>
              <a:t>Making care packages and candy turkeys</a:t>
            </a:r>
          </a:p>
          <a:p>
            <a:pPr marL="571500" indent="-533400" algn="ctr">
              <a:buClr>
                <a:schemeClr val="dk1"/>
              </a:buClr>
              <a:buSzPct val="100000"/>
              <a:buFont typeface="Arial"/>
              <a:buChar char="•"/>
            </a:pPr>
            <a:r>
              <a:rPr lang="en-US" sz="3900" dirty="0" smtClean="0">
                <a:solidFill>
                  <a:schemeClr val="dk1"/>
                </a:solidFill>
                <a:latin typeface="Century Gothic"/>
                <a:ea typeface="Century Gothic"/>
                <a:cs typeface="Century Gothic"/>
                <a:sym typeface="Century Gothic"/>
              </a:rPr>
              <a:t>Ice breakers and games</a:t>
            </a:r>
            <a:endParaRPr lang="en-US" sz="3900"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1557053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30" name="Shape 33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31" name="Shape 331"/>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HOW DO YOU FEEL?</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I (we) FEEL GOOD, OH I (we) FEEL SO GOOD</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*pelvic thrust* UGH!</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I (we) FEEL FINE, ALL OF THE TIME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*fist pump while turning in circle*ABOOGA! ABOOGA! ABOOGA-BOOGA-BOOGA!!</a:t>
            </a:r>
          </a:p>
        </p:txBody>
      </p:sp>
      <p:pic>
        <p:nvPicPr>
          <p:cNvPr id="332" name="Shape 332"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33" name="Shape 333"/>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34" name="Shape 334"/>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SPIRIT CHEERS!</a:t>
            </a:r>
          </a:p>
        </p:txBody>
      </p:sp>
      <p:pic>
        <p:nvPicPr>
          <p:cNvPr id="335" name="Shape 335"/>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02" name="Shape 102"/>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Calibri"/>
              <a:ea typeface="Calibri"/>
              <a:cs typeface="Calibri"/>
              <a:sym typeface="Calibri"/>
            </a:endParaRPr>
          </a:p>
        </p:txBody>
      </p:sp>
      <p:pic>
        <p:nvPicPr>
          <p:cNvPr id="103" name="Shape 103" descr="CNHlogo.png"/>
          <p:cNvPicPr preferRelativeResize="0"/>
          <p:nvPr/>
        </p:nvPicPr>
        <p:blipFill rotWithShape="1">
          <a:blip r:embed="rId3">
            <a:alphaModFix/>
          </a:blip>
          <a:srcRect/>
          <a:stretch/>
        </p:blipFill>
        <p:spPr>
          <a:xfrm>
            <a:off x="293592" y="106038"/>
            <a:ext cx="1419296" cy="1377025"/>
          </a:xfrm>
          <a:prstGeom prst="rect">
            <a:avLst/>
          </a:prstGeom>
          <a:noFill/>
          <a:ln>
            <a:noFill/>
          </a:ln>
        </p:spPr>
      </p:pic>
      <p:pic>
        <p:nvPicPr>
          <p:cNvPr id="104" name="Shape 104"/>
          <p:cNvPicPr preferRelativeResize="0"/>
          <p:nvPr/>
        </p:nvPicPr>
        <p:blipFill rotWithShape="1">
          <a:blip r:embed="rId4">
            <a:alphaModFix/>
          </a:blip>
          <a:srcRect/>
          <a:stretch/>
        </p:blipFill>
        <p:spPr>
          <a:xfrm>
            <a:off x="1" y="1592504"/>
            <a:ext cx="11967088" cy="457200"/>
          </a:xfrm>
          <a:prstGeom prst="rect">
            <a:avLst/>
          </a:prstGeom>
          <a:noFill/>
          <a:ln>
            <a:noFill/>
          </a:ln>
        </p:spPr>
      </p:pic>
      <p:sp>
        <p:nvSpPr>
          <p:cNvPr id="105" name="Shape 105"/>
          <p:cNvSpPr txBox="1"/>
          <p:nvPr/>
        </p:nvSpPr>
        <p:spPr>
          <a:xfrm>
            <a:off x="293592" y="3111727"/>
            <a:ext cx="11604812" cy="328907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I pledge on my honor to uphold the objects of Key Club International; </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To build my home school and community;</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To serve my nation and god;</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And to combat all forces which tend to undermine these institutions </a:t>
            </a:r>
          </a:p>
        </p:txBody>
      </p:sp>
      <p:sp>
        <p:nvSpPr>
          <p:cNvPr id="106" name="Shape 106"/>
          <p:cNvSpPr txBox="1"/>
          <p:nvPr/>
        </p:nvSpPr>
        <p:spPr>
          <a:xfrm>
            <a:off x="3355410" y="2403841"/>
            <a:ext cx="5481177"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800" b="1" i="0" u="none" strike="noStrike" cap="none" dirty="0">
                <a:solidFill>
                  <a:schemeClr val="dk1"/>
                </a:solidFill>
                <a:latin typeface="Century Gothic"/>
                <a:ea typeface="Century Gothic"/>
                <a:cs typeface="Century Gothic"/>
                <a:sym typeface="Century Gothic"/>
              </a:rPr>
              <a:t>KEY CLUB PLEDGE</a:t>
            </a:r>
          </a:p>
        </p:txBody>
      </p:sp>
      <p:pic>
        <p:nvPicPr>
          <p:cNvPr id="107" name="Shape 107"/>
          <p:cNvPicPr preferRelativeResize="0"/>
          <p:nvPr/>
        </p:nvPicPr>
        <p:blipFill rotWithShape="1">
          <a:blip r:embed="rId5">
            <a:alphaModFix/>
          </a:blip>
          <a:srcRect/>
          <a:stretch/>
        </p:blipFill>
        <p:spPr>
          <a:xfrm>
            <a:off x="6023039" y="522465"/>
            <a:ext cx="5626158" cy="566693"/>
          </a:xfrm>
          <a:prstGeom prst="rect">
            <a:avLst/>
          </a:prstGeom>
          <a:noFill/>
          <a:ln>
            <a:noFill/>
          </a:ln>
        </p:spPr>
      </p:pic>
      <p:sp>
        <p:nvSpPr>
          <p:cNvPr id="108" name="Shape 108"/>
          <p:cNvSpPr/>
          <p:nvPr/>
        </p:nvSpPr>
        <p:spPr>
          <a:xfrm>
            <a:off x="549518" y="1559494"/>
            <a:ext cx="1584082"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Pledges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41" name="Shape 341"/>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42" name="Shape 342"/>
          <p:cNvSpPr txBox="1"/>
          <p:nvPr/>
        </p:nvSpPr>
        <p:spPr>
          <a:xfrm>
            <a:off x="470175" y="2051128"/>
            <a:ext cx="11116200" cy="4095758"/>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REMIX</a:t>
            </a:r>
            <a:br>
              <a:rPr lang="en-US" sz="4000" b="0" i="0" u="none" strike="noStrike" cap="none" dirty="0">
                <a:solidFill>
                  <a:schemeClr val="dk1"/>
                </a:solidFill>
                <a:latin typeface="Century Gothic"/>
                <a:ea typeface="Century Gothic"/>
                <a:cs typeface="Century Gothic"/>
                <a:sym typeface="Century Gothic"/>
              </a:rPr>
            </a:br>
            <a:r>
              <a:rPr lang="en-US" sz="4000" b="0" i="0" u="none" strike="noStrike" cap="none" dirty="0">
                <a:solidFill>
                  <a:schemeClr val="dk1"/>
                </a:solidFill>
                <a:latin typeface="Century Gothic"/>
                <a:ea typeface="Century Gothic"/>
                <a:cs typeface="Century Gothic"/>
                <a:sym typeface="Century Gothic"/>
              </a:rPr>
              <a:t>***When someone says “REMIX!”***</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Hold up, wait a minute</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Let me put some robot in it</a:t>
            </a:r>
          </a:p>
          <a:p>
            <a:pPr marL="0" marR="0" lvl="0" indent="0" algn="l" rtl="0">
              <a:lnSpc>
                <a:spcPct val="100000"/>
              </a:lnSpc>
              <a:spcBef>
                <a:spcPts val="0"/>
              </a:spcBef>
              <a:spcAft>
                <a:spcPts val="0"/>
              </a:spcAft>
              <a:buClr>
                <a:schemeClr val="dk1"/>
              </a:buClr>
              <a:buSzPct val="25000"/>
              <a:buFont typeface="Century Gothic"/>
              <a:buNone/>
            </a:pPr>
            <a:r>
              <a:rPr lang="en-US" sz="4000" b="1" i="0" u="none" strike="noStrike" cap="none" dirty="0">
                <a:solidFill>
                  <a:schemeClr val="dk1"/>
                </a:solidFill>
                <a:latin typeface="Century Gothic"/>
                <a:ea typeface="Century Gothic"/>
                <a:cs typeface="Century Gothic"/>
                <a:sym typeface="Century Gothic"/>
              </a:rPr>
              <a:t>*do the robot* Oh, some robot, oh, oh, some robot</a:t>
            </a:r>
          </a:p>
          <a:p>
            <a:pPr marL="0" marR="0" lvl="0" indent="0" algn="ctr" rtl="0">
              <a:lnSpc>
                <a:spcPct val="100000"/>
              </a:lnSpc>
              <a:spcBef>
                <a:spcPts val="0"/>
              </a:spcBef>
              <a:spcAft>
                <a:spcPts val="0"/>
              </a:spcAft>
              <a:buClr>
                <a:srgbClr val="000000"/>
              </a:buClr>
              <a:buFont typeface="Arial"/>
              <a:buNone/>
            </a:pPr>
            <a:endParaRPr sz="4000" b="0" i="0" u="none" strike="noStrike" cap="none" dirty="0">
              <a:solidFill>
                <a:schemeClr val="dk1"/>
              </a:solidFill>
              <a:latin typeface="Century Gothic"/>
              <a:ea typeface="Century Gothic"/>
              <a:cs typeface="Century Gothic"/>
              <a:sym typeface="Century Gothic"/>
            </a:endParaRPr>
          </a:p>
        </p:txBody>
      </p:sp>
      <p:pic>
        <p:nvPicPr>
          <p:cNvPr id="343" name="Shape 343"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344" name="Shape 344"/>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345" name="Shape 345"/>
          <p:cNvSpPr txBox="1"/>
          <p:nvPr/>
        </p:nvSpPr>
        <p:spPr>
          <a:xfrm>
            <a:off x="470165" y="1559494"/>
            <a:ext cx="11115601" cy="52322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SPIRIT CHEERS!</a:t>
            </a:r>
          </a:p>
        </p:txBody>
      </p:sp>
      <p:pic>
        <p:nvPicPr>
          <p:cNvPr id="346" name="Shape 346"/>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81" name="Shape 381" descr="http://www.cnhkeyclub.org/downloads/Resources/Graphics/Bees/1617/GD_BeeSubmissions_10/GD_ITrinh_10_1617.png"/>
          <p:cNvPicPr preferRelativeResize="0"/>
          <p:nvPr/>
        </p:nvPicPr>
        <p:blipFill rotWithShape="1">
          <a:blip r:embed="rId3">
            <a:alphaModFix/>
          </a:blip>
          <a:srcRect/>
          <a:stretch/>
        </p:blipFill>
        <p:spPr>
          <a:xfrm>
            <a:off x="8436136" y="1828800"/>
            <a:ext cx="3755864" cy="3343701"/>
          </a:xfrm>
          <a:prstGeom prst="rect">
            <a:avLst/>
          </a:prstGeom>
          <a:noFill/>
          <a:ln>
            <a:noFill/>
          </a:ln>
        </p:spPr>
      </p:pic>
      <p:sp>
        <p:nvSpPr>
          <p:cNvPr id="374" name="Shape 374"/>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75" name="Shape 375"/>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376" name="Shape 376" descr="CNHlogo.png"/>
          <p:cNvPicPr preferRelativeResize="0"/>
          <p:nvPr/>
        </p:nvPicPr>
        <p:blipFill rotWithShape="1">
          <a:blip r:embed="rId4">
            <a:alphaModFix/>
          </a:blip>
          <a:srcRect/>
          <a:stretch/>
        </p:blipFill>
        <p:spPr>
          <a:xfrm>
            <a:off x="243840" y="77762"/>
            <a:ext cx="1419296" cy="1377025"/>
          </a:xfrm>
          <a:prstGeom prst="rect">
            <a:avLst/>
          </a:prstGeom>
          <a:noFill/>
          <a:ln>
            <a:noFill/>
          </a:ln>
        </p:spPr>
      </p:pic>
      <p:pic>
        <p:nvPicPr>
          <p:cNvPr id="377" name="Shape 377"/>
          <p:cNvPicPr preferRelativeResize="0"/>
          <p:nvPr/>
        </p:nvPicPr>
        <p:blipFill rotWithShape="1">
          <a:blip r:embed="rId5">
            <a:alphaModFix/>
          </a:blip>
          <a:srcRect/>
          <a:stretch/>
        </p:blipFill>
        <p:spPr>
          <a:xfrm>
            <a:off x="0" y="1592504"/>
            <a:ext cx="11964097" cy="457200"/>
          </a:xfrm>
          <a:prstGeom prst="rect">
            <a:avLst/>
          </a:prstGeom>
          <a:noFill/>
          <a:ln>
            <a:noFill/>
          </a:ln>
        </p:spPr>
      </p:pic>
      <p:sp>
        <p:nvSpPr>
          <p:cNvPr id="378" name="Shape 378"/>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Treasurer’s Report</a:t>
            </a:r>
          </a:p>
        </p:txBody>
      </p:sp>
      <p:sp>
        <p:nvSpPr>
          <p:cNvPr id="379" name="Shape 379"/>
          <p:cNvSpPr/>
          <p:nvPr/>
        </p:nvSpPr>
        <p:spPr>
          <a:xfrm>
            <a:off x="881675" y="2275189"/>
            <a:ext cx="10350600" cy="34644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Club dues</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$11.50</a:t>
            </a:r>
          </a:p>
          <a:p>
            <a:pPr marL="800100" marR="0" lvl="1"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entury Gothic"/>
                <a:ea typeface="Century Gothic"/>
                <a:cs typeface="Century Gothic"/>
                <a:sym typeface="Century Gothic"/>
              </a:rPr>
              <a:t>$3.50 donation to </a:t>
            </a:r>
            <a:r>
              <a:rPr lang="en-US" sz="3200" b="0" i="0" u="none" strike="noStrike" cap="none" dirty="0" smtClean="0">
                <a:solidFill>
                  <a:schemeClr val="dk1"/>
                </a:solidFill>
                <a:latin typeface="Century Gothic"/>
                <a:ea typeface="Century Gothic"/>
                <a:cs typeface="Century Gothic"/>
                <a:sym typeface="Century Gothic"/>
              </a:rPr>
              <a:t>club</a:t>
            </a:r>
            <a:endParaRPr lang="en-US" sz="3200" dirty="0">
              <a:solidFill>
                <a:schemeClr val="dk1"/>
              </a:solidFill>
              <a:latin typeface="Century Gothic"/>
              <a:ea typeface="Century Gothic"/>
              <a:cs typeface="Century Gothic"/>
              <a:sym typeface="Century Gothic"/>
            </a:endParaRPr>
          </a:p>
          <a:p>
            <a:pPr marL="800100" marR="0" lvl="1" indent="-342900" algn="l" rtl="0">
              <a:lnSpc>
                <a:spcPct val="100000"/>
              </a:lnSpc>
              <a:spcBef>
                <a:spcPts val="0"/>
              </a:spcBef>
              <a:spcAft>
                <a:spcPts val="0"/>
              </a:spcAft>
              <a:buClr>
                <a:schemeClr val="dk1"/>
              </a:buClr>
              <a:buSzPct val="100000"/>
              <a:buFont typeface="Arial"/>
              <a:buChar char="•"/>
            </a:pPr>
            <a:endParaRPr lang="en-US" sz="3200" b="0" i="0" u="none" strike="noStrike" cap="none" dirty="0" smtClean="0">
              <a:solidFill>
                <a:schemeClr val="dk1"/>
              </a:solidFill>
              <a:latin typeface="Century Gothic"/>
              <a:ea typeface="Century Gothic"/>
              <a:cs typeface="Century Gothic"/>
              <a:sym typeface="Century Gothic"/>
            </a:endParaRPr>
          </a:p>
        </p:txBody>
      </p:sp>
      <p:pic>
        <p:nvPicPr>
          <p:cNvPr id="380" name="Shape 380"/>
          <p:cNvPicPr preferRelativeResize="0"/>
          <p:nvPr/>
        </p:nvPicPr>
        <p:blipFill rotWithShape="1">
          <a:blip r:embed="rId6">
            <a:alphaModFix/>
          </a:blip>
          <a:srcRect/>
          <a:stretch/>
        </p:blipFill>
        <p:spPr>
          <a:xfrm>
            <a:off x="6094476" y="4844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87" name="Shape 38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88" name="Shape 388"/>
          <p:cNvSpPr txBox="1"/>
          <p:nvPr/>
        </p:nvSpPr>
        <p:spPr>
          <a:xfrm>
            <a:off x="258419" y="2147760"/>
            <a:ext cx="11675161" cy="4154984"/>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Please make sure you sign in with the event chair when you get to a service event or else you hours WILL NOT be counted!</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Please make sure that if you sign up for an event, you come because when you sign up you are making a commitment and your other members will be counting on you!</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If you signed up for an event, but cannot make it to the event, make sure you let an officer, advisor, or the event chair know!</a:t>
            </a:r>
          </a:p>
          <a:p>
            <a:pPr marL="342900" marR="0" lvl="0" indent="-342900" algn="ctr" rtl="0">
              <a:lnSpc>
                <a:spcPct val="100000"/>
              </a:lnSpc>
              <a:spcBef>
                <a:spcPts val="0"/>
              </a:spcBef>
              <a:spcAft>
                <a:spcPts val="0"/>
              </a:spcAft>
              <a:buClr>
                <a:schemeClr val="dk1"/>
              </a:buClr>
              <a:buFont typeface="Arial"/>
              <a:buNone/>
            </a:pPr>
            <a:endParaRPr sz="22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200" b="1" i="0" u="none" strike="noStrike" cap="none" dirty="0">
                <a:solidFill>
                  <a:schemeClr val="dk1"/>
                </a:solidFill>
                <a:latin typeface="Century Gothic"/>
                <a:ea typeface="Century Gothic"/>
                <a:cs typeface="Century Gothic"/>
                <a:sym typeface="Century Gothic"/>
              </a:rPr>
              <a:t>If you did not sign up for an event, but are planning on attending, please contact an officer, advisor, or the event chair, letting us know you will be attending</a:t>
            </a:r>
          </a:p>
        </p:txBody>
      </p:sp>
      <p:pic>
        <p:nvPicPr>
          <p:cNvPr id="389" name="Shape 389"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390" name="Shape 390"/>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391" name="Shape 391"/>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Friendly Reminders</a:t>
            </a:r>
          </a:p>
        </p:txBody>
      </p:sp>
      <p:pic>
        <p:nvPicPr>
          <p:cNvPr id="392" name="Shape 392"/>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25" name="Shape 225"/>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26" name="Shape 226"/>
          <p:cNvSpPr txBox="1"/>
          <p:nvPr/>
        </p:nvSpPr>
        <p:spPr>
          <a:xfrm>
            <a:off x="470164" y="2176285"/>
            <a:ext cx="11115600" cy="4113004"/>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200" b="1" dirty="0" smtClean="0">
                <a:latin typeface="Century Gothic" panose="020B0502020202020204" pitchFamily="34" charset="0"/>
              </a:rPr>
              <a:t>Articles &amp; Visuals</a:t>
            </a:r>
          </a:p>
          <a:p>
            <a:pPr lvl="0">
              <a:buClr>
                <a:schemeClr val="dk1"/>
              </a:buClr>
              <a:buSzPct val="25000"/>
            </a:pPr>
            <a:r>
              <a:rPr lang="en-US" sz="3200" dirty="0" smtClean="0">
                <a:solidFill>
                  <a:schemeClr val="dk1"/>
                </a:solidFill>
                <a:highlight>
                  <a:srgbClr val="FFFFFF"/>
                </a:highlight>
                <a:latin typeface="Century Gothic"/>
                <a:ea typeface="Century Gothic"/>
                <a:cs typeface="Century Gothic"/>
                <a:sym typeface="Century Gothic"/>
              </a:rPr>
              <a:t>Consists </a:t>
            </a:r>
            <a:r>
              <a:rPr lang="en-US" sz="3200" dirty="0">
                <a:solidFill>
                  <a:schemeClr val="dk1"/>
                </a:solidFill>
                <a:highlight>
                  <a:srgbClr val="FFFFFF"/>
                </a:highlight>
                <a:latin typeface="Century Gothic"/>
                <a:ea typeface="Century Gothic"/>
                <a:cs typeface="Century Gothic"/>
                <a:sym typeface="Century Gothic"/>
              </a:rPr>
              <a:t>of:</a:t>
            </a:r>
          </a:p>
          <a:p>
            <a:pPr marL="571500" lvl="0" indent="-546100">
              <a:buClr>
                <a:schemeClr val="dk1"/>
              </a:buClr>
              <a:buSzPct val="100000"/>
              <a:buFont typeface="Century Gothic"/>
              <a:buChar char="•"/>
            </a:pPr>
            <a:r>
              <a:rPr lang="en-US" sz="3200" dirty="0">
                <a:solidFill>
                  <a:schemeClr val="dk1"/>
                </a:solidFill>
                <a:highlight>
                  <a:srgbClr val="FFFFFF"/>
                </a:highlight>
                <a:latin typeface="Century Gothic"/>
                <a:ea typeface="Century Gothic"/>
                <a:cs typeface="Century Gothic"/>
                <a:sym typeface="Century Gothic"/>
              </a:rPr>
              <a:t>3 candid (NOT POSED) pics</a:t>
            </a:r>
          </a:p>
          <a:p>
            <a:pPr marL="571500" lvl="0" indent="-546100">
              <a:buClr>
                <a:schemeClr val="dk1"/>
              </a:buClr>
              <a:buSzPct val="100000"/>
              <a:buFont typeface="Century Gothic"/>
              <a:buChar char="•"/>
            </a:pPr>
            <a:r>
              <a:rPr lang="en-US" sz="3200" dirty="0">
                <a:solidFill>
                  <a:schemeClr val="dk1"/>
                </a:solidFill>
                <a:highlight>
                  <a:srgbClr val="FFFFFF"/>
                </a:highlight>
                <a:latin typeface="Century Gothic"/>
                <a:ea typeface="Century Gothic"/>
                <a:cs typeface="Century Gothic"/>
                <a:sym typeface="Century Gothic"/>
              </a:rPr>
              <a:t>A paragraph describing </a:t>
            </a:r>
            <a:r>
              <a:rPr lang="en-US" sz="3200" dirty="0" smtClean="0">
                <a:solidFill>
                  <a:schemeClr val="dk1"/>
                </a:solidFill>
                <a:highlight>
                  <a:srgbClr val="FFFFFF"/>
                </a:highlight>
                <a:latin typeface="Century Gothic"/>
                <a:ea typeface="Century Gothic"/>
                <a:cs typeface="Century Gothic"/>
                <a:sym typeface="Century Gothic"/>
              </a:rPr>
              <a:t>it</a:t>
            </a:r>
          </a:p>
          <a:p>
            <a:pPr lvl="0">
              <a:buClr>
                <a:schemeClr val="dk1"/>
              </a:buClr>
              <a:buSzPct val="25000"/>
            </a:pPr>
            <a:r>
              <a:rPr lang="en-US" sz="3200" dirty="0" smtClean="0">
                <a:solidFill>
                  <a:schemeClr val="dk1"/>
                </a:solidFill>
                <a:highlight>
                  <a:srgbClr val="FFFFFF"/>
                </a:highlight>
                <a:latin typeface="Century Gothic"/>
                <a:ea typeface="Century Gothic"/>
                <a:cs typeface="Century Gothic"/>
                <a:sym typeface="Century Gothic"/>
              </a:rPr>
              <a:t>*</a:t>
            </a:r>
            <a:r>
              <a:rPr lang="en-US" sz="3200" dirty="0">
                <a:solidFill>
                  <a:schemeClr val="dk1"/>
                </a:solidFill>
                <a:highlight>
                  <a:srgbClr val="FFFFFF"/>
                </a:highlight>
                <a:latin typeface="Century Gothic"/>
                <a:ea typeface="Century Gothic"/>
                <a:cs typeface="Century Gothic"/>
                <a:sym typeface="Century Gothic"/>
              </a:rPr>
              <a:t>Send your finished work to the </a:t>
            </a:r>
            <a:r>
              <a:rPr lang="en-US" sz="3200" dirty="0" smtClean="0">
                <a:solidFill>
                  <a:schemeClr val="dk1"/>
                </a:solidFill>
                <a:highlight>
                  <a:srgbClr val="FFFFFF"/>
                </a:highlight>
                <a:latin typeface="Century Gothic"/>
                <a:ea typeface="Century Gothic"/>
                <a:cs typeface="Century Gothic"/>
                <a:sym typeface="Century Gothic"/>
              </a:rPr>
              <a:t>Editor </a:t>
            </a:r>
            <a:r>
              <a:rPr lang="en-US" sz="3200" dirty="0">
                <a:solidFill>
                  <a:schemeClr val="dk1"/>
                </a:solidFill>
                <a:highlight>
                  <a:srgbClr val="FFFFFF"/>
                </a:highlight>
                <a:latin typeface="Century Gothic"/>
                <a:ea typeface="Century Gothic"/>
                <a:cs typeface="Century Gothic"/>
                <a:sym typeface="Century Gothic"/>
              </a:rPr>
              <a:t>at </a:t>
            </a:r>
            <a:r>
              <a:rPr lang="en-US" sz="3200" b="1" u="sng" dirty="0" smtClean="0">
                <a:solidFill>
                  <a:schemeClr val="hlink"/>
                </a:solidFill>
                <a:highlight>
                  <a:srgbClr val="FFFFFF"/>
                </a:highlight>
                <a:latin typeface="Century Gothic"/>
                <a:ea typeface="Century Gothic"/>
                <a:cs typeface="Century Gothic"/>
                <a:sym typeface="Century Gothic"/>
              </a:rPr>
              <a:t>yc.kc.editor@gmail.com</a:t>
            </a:r>
            <a:endParaRPr lang="en-US" sz="3200" b="1" u="sng" dirty="0">
              <a:solidFill>
                <a:schemeClr val="hlink"/>
              </a:solidFill>
              <a:highlight>
                <a:srgbClr val="FFFFFF"/>
              </a:highlight>
              <a:latin typeface="Century Gothic"/>
              <a:ea typeface="Century Gothic"/>
              <a:cs typeface="Century Gothic"/>
              <a:sym typeface="Century Gothic"/>
            </a:endParaRPr>
          </a:p>
          <a:p>
            <a:pPr lvl="0">
              <a:buClr>
                <a:schemeClr val="dk1"/>
              </a:buClr>
              <a:buSzPct val="25000"/>
            </a:pPr>
            <a:r>
              <a:rPr lang="en-US" sz="3200" dirty="0">
                <a:solidFill>
                  <a:schemeClr val="dk1"/>
                </a:solidFill>
                <a:highlight>
                  <a:srgbClr val="FFFFFF"/>
                </a:highlight>
                <a:latin typeface="Century Gothic"/>
                <a:ea typeface="Century Gothic"/>
                <a:cs typeface="Century Gothic"/>
                <a:sym typeface="Century Gothic"/>
              </a:rPr>
              <a:t>*</a:t>
            </a:r>
            <a:r>
              <a:rPr lang="en-US" sz="3200" dirty="0" smtClean="0">
                <a:solidFill>
                  <a:schemeClr val="dk1"/>
                </a:solidFill>
                <a:highlight>
                  <a:srgbClr val="FFFFFF"/>
                </a:highlight>
                <a:latin typeface="Century Gothic"/>
                <a:ea typeface="Century Gothic"/>
                <a:cs typeface="Century Gothic"/>
                <a:sym typeface="Century Gothic"/>
              </a:rPr>
              <a:t>Must submit them before November 10</a:t>
            </a:r>
            <a:r>
              <a:rPr lang="en-US" sz="3200" baseline="30000" dirty="0" smtClean="0">
                <a:solidFill>
                  <a:schemeClr val="dk1"/>
                </a:solidFill>
                <a:highlight>
                  <a:srgbClr val="FFFFFF"/>
                </a:highlight>
                <a:latin typeface="Century Gothic"/>
                <a:ea typeface="Century Gothic"/>
                <a:cs typeface="Century Gothic"/>
                <a:sym typeface="Century Gothic"/>
              </a:rPr>
              <a:t>th</a:t>
            </a:r>
            <a:endParaRPr lang="en-US" sz="3200" dirty="0" smtClean="0">
              <a:solidFill>
                <a:schemeClr val="dk1"/>
              </a:solidFill>
              <a:highlight>
                <a:srgbClr val="FFFFFF"/>
              </a:highlight>
              <a:latin typeface="Century Gothic"/>
              <a:ea typeface="Century Gothic"/>
              <a:cs typeface="Century Gothic"/>
              <a:sym typeface="Century Gothic"/>
            </a:endParaRPr>
          </a:p>
          <a:p>
            <a:pPr lvl="0">
              <a:buClr>
                <a:schemeClr val="dk1"/>
              </a:buClr>
              <a:buSzPct val="25000"/>
            </a:pPr>
            <a:r>
              <a:rPr lang="en-US" sz="3200" dirty="0" smtClean="0">
                <a:solidFill>
                  <a:schemeClr val="dk1"/>
                </a:solidFill>
                <a:highlight>
                  <a:srgbClr val="FFFFFF"/>
                </a:highlight>
                <a:latin typeface="Century Gothic"/>
                <a:sym typeface="Century Gothic"/>
              </a:rPr>
              <a:t>*</a:t>
            </a:r>
            <a:r>
              <a:rPr lang="en-US" sz="3200" dirty="0" smtClean="0">
                <a:solidFill>
                  <a:schemeClr val="dk1"/>
                </a:solidFill>
                <a:highlight>
                  <a:srgbClr val="FFFFFF"/>
                </a:highlight>
                <a:latin typeface="Century Gothic"/>
                <a:ea typeface="Century Gothic"/>
                <a:cs typeface="Century Gothic"/>
                <a:sym typeface="Century Gothic"/>
              </a:rPr>
              <a:t>Can </a:t>
            </a:r>
            <a:r>
              <a:rPr lang="en-US" sz="3200" dirty="0">
                <a:solidFill>
                  <a:schemeClr val="dk1"/>
                </a:solidFill>
                <a:highlight>
                  <a:srgbClr val="FFFFFF"/>
                </a:highlight>
                <a:latin typeface="Century Gothic"/>
                <a:ea typeface="Century Gothic"/>
                <a:cs typeface="Century Gothic"/>
                <a:sym typeface="Century Gothic"/>
              </a:rPr>
              <a:t>possibly be included in the CNH </a:t>
            </a:r>
            <a:r>
              <a:rPr lang="en-US" sz="3200" dirty="0" smtClean="0">
                <a:solidFill>
                  <a:schemeClr val="dk1"/>
                </a:solidFill>
                <a:highlight>
                  <a:srgbClr val="FFFFFF"/>
                </a:highlight>
                <a:latin typeface="Century Gothic"/>
                <a:ea typeface="Century Gothic"/>
                <a:cs typeface="Century Gothic"/>
                <a:sym typeface="Century Gothic"/>
              </a:rPr>
              <a:t>newsletter</a:t>
            </a:r>
          </a:p>
          <a:p>
            <a:pPr lvl="0">
              <a:buClr>
                <a:schemeClr val="dk1"/>
              </a:buClr>
              <a:buSzPct val="25000"/>
            </a:pPr>
            <a:endParaRPr lang="en-US" sz="2800" dirty="0" smtClean="0">
              <a:solidFill>
                <a:schemeClr val="dk1"/>
              </a:solidFill>
              <a:highlight>
                <a:srgbClr val="FFFFFF"/>
              </a:highlight>
              <a:latin typeface="Century Gothic"/>
              <a:ea typeface="Century Gothic"/>
              <a:cs typeface="Century Gothic"/>
              <a:sym typeface="Century Gothic"/>
            </a:endParaRPr>
          </a:p>
          <a:p>
            <a:pPr lvl="0">
              <a:buClr>
                <a:schemeClr val="dk1"/>
              </a:buClr>
              <a:buSzPct val="25000"/>
            </a:pPr>
            <a:endParaRPr lang="en-US" sz="3200" dirty="0">
              <a:latin typeface="Century Gothic" panose="020B0502020202020204" pitchFamily="34" charset="0"/>
            </a:endParaRPr>
          </a:p>
        </p:txBody>
      </p:sp>
      <p:pic>
        <p:nvPicPr>
          <p:cNvPr id="227" name="Shape 227"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28" name="Shape 228"/>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29" name="Shape 229"/>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30" name="Shape 230"/>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1515301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398" name="Shape 39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399" name="Shape 399"/>
          <p:cNvSpPr txBox="1"/>
          <p:nvPr/>
        </p:nvSpPr>
        <p:spPr>
          <a:xfrm>
            <a:off x="287424" y="2285010"/>
            <a:ext cx="11477702" cy="3785652"/>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dirty="0">
                <a:solidFill>
                  <a:schemeClr val="dk1"/>
                </a:solidFill>
                <a:latin typeface="Century Gothic"/>
                <a:ea typeface="Century Gothic"/>
                <a:cs typeface="Century Gothic"/>
                <a:sym typeface="Century Gothic"/>
              </a:rPr>
              <a:t>OFFICER CONTACT INFORMATION</a:t>
            </a:r>
          </a:p>
          <a:p>
            <a:pPr marL="0" marR="0" lvl="0" indent="0" algn="ctr" rtl="0">
              <a:lnSpc>
                <a:spcPct val="100000"/>
              </a:lnSpc>
              <a:spcBef>
                <a:spcPts val="0"/>
              </a:spcBef>
              <a:spcAft>
                <a:spcPts val="0"/>
              </a:spcAft>
              <a:buClr>
                <a:srgbClr val="000000"/>
              </a:buClr>
              <a:buFont typeface="Arial"/>
              <a:buNone/>
            </a:pPr>
            <a:endParaRPr sz="2000" b="1" i="0" u="none" strike="noStrike" cap="none" dirty="0">
              <a:solidFill>
                <a:schemeClr val="dk1"/>
              </a:solidFill>
              <a:latin typeface="Century Gothic"/>
              <a:ea typeface="Century Gothic"/>
              <a:cs typeface="Century Gothic"/>
              <a:sym typeface="Century Gothic"/>
            </a:endParaRP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Lieutenant Governor – </a:t>
            </a:r>
            <a:r>
              <a:rPr lang="en-US" sz="2000" b="0" i="0" u="none" strike="noStrike" cap="none" dirty="0">
                <a:solidFill>
                  <a:schemeClr val="dk1"/>
                </a:solidFill>
                <a:latin typeface="Century Gothic"/>
                <a:ea typeface="Century Gothic"/>
                <a:cs typeface="Century Gothic"/>
                <a:sym typeface="Century Gothic"/>
              </a:rPr>
              <a:t>d14.cnhkc.ltg@gmail.com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PRESIDENT –  </a:t>
            </a:r>
            <a:r>
              <a:rPr lang="en-US" sz="2000" b="0" i="0" u="none" strike="noStrike" cap="none" dirty="0">
                <a:solidFill>
                  <a:schemeClr val="dk1"/>
                </a:solidFill>
                <a:latin typeface="Century Gothic"/>
                <a:ea typeface="Century Gothic"/>
                <a:cs typeface="Century Gothic"/>
                <a:sym typeface="Century Gothic"/>
              </a:rPr>
              <a:t>yc.kc.president@gmail.com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VICE PRESIDENT –  </a:t>
            </a:r>
            <a:r>
              <a:rPr lang="en-US" sz="2000" b="0" i="0" u="none" strike="noStrike" cap="none" dirty="0">
                <a:solidFill>
                  <a:schemeClr val="dk1"/>
                </a:solidFill>
                <a:latin typeface="Century Gothic"/>
                <a:ea typeface="Century Gothic"/>
                <a:cs typeface="Century Gothic"/>
                <a:sym typeface="Century Gothic"/>
              </a:rPr>
              <a:t>yc.kc.vicepres@gmail.com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SECRETARY –  </a:t>
            </a:r>
            <a:r>
              <a:rPr lang="en-US" sz="2000" b="0" i="0" u="none" strike="noStrike" cap="none" dirty="0">
                <a:solidFill>
                  <a:schemeClr val="dk1"/>
                </a:solidFill>
                <a:latin typeface="Century Gothic"/>
                <a:ea typeface="Century Gothic"/>
                <a:cs typeface="Century Gothic"/>
                <a:sym typeface="Century Gothic"/>
              </a:rPr>
              <a:t>yc.kc.secretary@gmail.com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TREASURER –  </a:t>
            </a:r>
            <a:r>
              <a:rPr lang="en-US" sz="2000" b="0" i="0" u="none" strike="noStrike" cap="none" dirty="0">
                <a:solidFill>
                  <a:schemeClr val="dk1"/>
                </a:solidFill>
                <a:latin typeface="Century Gothic"/>
                <a:ea typeface="Century Gothic"/>
                <a:cs typeface="Century Gothic"/>
                <a:sym typeface="Century Gothic"/>
              </a:rPr>
              <a:t>yc.kc.treasurer@gmail.com</a:t>
            </a:r>
          </a:p>
          <a:p>
            <a:pPr marL="342900" marR="0" lvl="0" indent="-342900" algn="ctr" rtl="0">
              <a:lnSpc>
                <a:spcPct val="100000"/>
              </a:lnSpc>
              <a:spcBef>
                <a:spcPts val="0"/>
              </a:spcBef>
              <a:spcAft>
                <a:spcPts val="0"/>
              </a:spcAft>
              <a:buClr>
                <a:schemeClr val="dk1"/>
              </a:buClr>
              <a:buSzPct val="100000"/>
              <a:buFont typeface="Arial"/>
              <a:buChar char="•"/>
            </a:pPr>
            <a:r>
              <a:rPr lang="en-US" sz="2000" b="1" i="0" u="none" strike="noStrike" cap="none" dirty="0">
                <a:solidFill>
                  <a:schemeClr val="dk1"/>
                </a:solidFill>
                <a:latin typeface="Century Gothic"/>
                <a:ea typeface="Century Gothic"/>
                <a:cs typeface="Century Gothic"/>
                <a:sym typeface="Century Gothic"/>
              </a:rPr>
              <a:t>EDITOR –  </a:t>
            </a:r>
            <a:r>
              <a:rPr lang="en-US" sz="2000" b="0" i="0" u="none" strike="noStrike" cap="none" dirty="0">
                <a:solidFill>
                  <a:schemeClr val="dk1"/>
                </a:solidFill>
                <a:latin typeface="Century Gothic"/>
                <a:ea typeface="Century Gothic"/>
                <a:cs typeface="Century Gothic"/>
                <a:sym typeface="Century Gothic"/>
              </a:rPr>
              <a:t>yc.kc.editor@gmail.com</a:t>
            </a:r>
          </a:p>
          <a:p>
            <a:pPr marL="0" marR="0" lvl="0" indent="0" algn="ctr" rtl="0">
              <a:lnSpc>
                <a:spcPct val="100000"/>
              </a:lnSpc>
              <a:spcBef>
                <a:spcPts val="0"/>
              </a:spcBef>
              <a:spcAft>
                <a:spcPts val="0"/>
              </a:spcAft>
              <a:buClr>
                <a:srgbClr val="000000"/>
              </a:buClr>
              <a:buFont typeface="Arial"/>
              <a:buNone/>
            </a:pPr>
            <a:endParaRPr sz="20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000" b="1" i="0" u="none" strike="noStrike" cap="none" dirty="0">
                <a:solidFill>
                  <a:schemeClr val="dk1"/>
                </a:solidFill>
                <a:latin typeface="Century Gothic"/>
                <a:ea typeface="Century Gothic"/>
                <a:cs typeface="Century Gothic"/>
                <a:sym typeface="Century Gothic"/>
              </a:rPr>
              <a:t>IF YOU HAVE ANY PICTURES FROM SERVICE EVENTS, WE WANT THEM!!! PLEASE SEND THEM TO THE CLUB EDITOR, OR OTHER OFFICERS SO WE CAN PUT THEM IN NEWSLETTERS, THE CLUB WEBSITE, ETC.!!!</a:t>
            </a:r>
          </a:p>
        </p:txBody>
      </p:sp>
      <p:pic>
        <p:nvPicPr>
          <p:cNvPr id="400" name="Shape 400"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01" name="Shape 401"/>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02" name="Shape 402"/>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Contact Us</a:t>
            </a:r>
          </a:p>
        </p:txBody>
      </p:sp>
      <p:pic>
        <p:nvPicPr>
          <p:cNvPr id="403" name="Shape 403"/>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09" name="Shape 409"/>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410" name="Shape 410"/>
          <p:cNvSpPr txBox="1"/>
          <p:nvPr/>
        </p:nvSpPr>
        <p:spPr>
          <a:xfrm>
            <a:off x="287424" y="2421242"/>
            <a:ext cx="11477702" cy="341632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IF YOU CHAIR AN EVENT:</a:t>
            </a:r>
          </a:p>
          <a:p>
            <a:pPr marL="571500" marR="0" lvl="0" indent="-571500" algn="ctr" rtl="0">
              <a:lnSpc>
                <a:spcPct val="100000"/>
              </a:lnSpc>
              <a:spcBef>
                <a:spcPts val="0"/>
              </a:spcBef>
              <a:spcAft>
                <a:spcPts val="0"/>
              </a:spcAft>
              <a:buClr>
                <a:schemeClr val="dk1"/>
              </a:buClr>
              <a:buFont typeface="Arial"/>
              <a:buNone/>
            </a:pPr>
            <a:endParaRPr sz="3600" b="1"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Please make sure you send the </a:t>
            </a:r>
            <a:r>
              <a:rPr lang="en-US" sz="3600" b="1" i="0" u="none" strike="noStrike" cap="none" dirty="0">
                <a:solidFill>
                  <a:schemeClr val="dk1"/>
                </a:solidFill>
                <a:latin typeface="Century Gothic"/>
                <a:ea typeface="Century Gothic"/>
                <a:cs typeface="Century Gothic"/>
                <a:sym typeface="Century Gothic"/>
              </a:rPr>
              <a:t>ACCURATE</a:t>
            </a:r>
            <a:r>
              <a:rPr lang="en-US" sz="3600" b="0" i="0" u="none" strike="noStrike" cap="none" dirty="0">
                <a:solidFill>
                  <a:schemeClr val="dk1"/>
                </a:solidFill>
                <a:latin typeface="Century Gothic"/>
                <a:ea typeface="Century Gothic"/>
                <a:cs typeface="Century Gothic"/>
                <a:sym typeface="Century Gothic"/>
              </a:rPr>
              <a:t> hours report to the club secretary, </a:t>
            </a:r>
            <a:r>
              <a:rPr lang="en-US" sz="3600" b="1" dirty="0" smtClean="0">
                <a:solidFill>
                  <a:schemeClr val="dk1"/>
                </a:solidFill>
                <a:latin typeface="Century Gothic"/>
                <a:ea typeface="Century Gothic"/>
                <a:cs typeface="Century Gothic"/>
                <a:sym typeface="Century Gothic"/>
              </a:rPr>
              <a:t>SAM</a:t>
            </a:r>
            <a:r>
              <a:rPr lang="en-US" sz="3600" b="0" i="0" u="none" strike="noStrike" cap="none" dirty="0" smtClean="0">
                <a:solidFill>
                  <a:schemeClr val="dk1"/>
                </a:solidFill>
                <a:latin typeface="Century Gothic"/>
                <a:ea typeface="Century Gothic"/>
                <a:cs typeface="Century Gothic"/>
                <a:sym typeface="Century Gothic"/>
              </a:rPr>
              <a:t>, </a:t>
            </a:r>
            <a:r>
              <a:rPr lang="en-US" sz="3600" b="0" i="0" u="none" strike="noStrike" cap="none" dirty="0">
                <a:solidFill>
                  <a:schemeClr val="dk1"/>
                </a:solidFill>
                <a:latin typeface="Century Gothic"/>
                <a:ea typeface="Century Gothic"/>
                <a:cs typeface="Century Gothic"/>
                <a:sym typeface="Century Gothic"/>
              </a:rPr>
              <a:t>by </a:t>
            </a:r>
            <a:r>
              <a:rPr lang="en-US" sz="3600" b="1" i="0" u="none" strike="noStrike" cap="none" dirty="0">
                <a:solidFill>
                  <a:schemeClr val="dk1"/>
                </a:solidFill>
                <a:latin typeface="Century Gothic"/>
                <a:ea typeface="Century Gothic"/>
                <a:cs typeface="Century Gothic"/>
                <a:sym typeface="Century Gothic"/>
              </a:rPr>
              <a:t>EMAIL</a:t>
            </a:r>
          </a:p>
          <a:p>
            <a:pPr marL="571500" marR="0" lvl="0" indent="-571500" algn="ctr" rtl="0">
              <a:lnSpc>
                <a:spcPct val="100000"/>
              </a:lnSpc>
              <a:spcBef>
                <a:spcPts val="0"/>
              </a:spcBef>
              <a:spcAft>
                <a:spcPts val="0"/>
              </a:spcAft>
              <a:buClr>
                <a:schemeClr val="dk1"/>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571500" marR="0" lvl="0" indent="-5715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yc.kc.secretary@gmail.com</a:t>
            </a:r>
          </a:p>
        </p:txBody>
      </p:sp>
      <p:pic>
        <p:nvPicPr>
          <p:cNvPr id="411" name="Shape 411" descr="CNHlogo.png"/>
          <p:cNvPicPr preferRelativeResize="0"/>
          <p:nvPr/>
        </p:nvPicPr>
        <p:blipFill rotWithShape="1">
          <a:blip r:embed="rId3">
            <a:alphaModFix/>
          </a:blip>
          <a:srcRect/>
          <a:stretch/>
        </p:blipFill>
        <p:spPr>
          <a:xfrm>
            <a:off x="333958" y="106038"/>
            <a:ext cx="1419296" cy="1377025"/>
          </a:xfrm>
          <a:prstGeom prst="rect">
            <a:avLst/>
          </a:prstGeom>
          <a:noFill/>
          <a:ln>
            <a:noFill/>
          </a:ln>
        </p:spPr>
      </p:pic>
      <p:pic>
        <p:nvPicPr>
          <p:cNvPr id="412" name="Shape 412"/>
          <p:cNvPicPr preferRelativeResize="0"/>
          <p:nvPr/>
        </p:nvPicPr>
        <p:blipFill rotWithShape="1">
          <a:blip r:embed="rId4">
            <a:alphaModFix/>
          </a:blip>
          <a:srcRect/>
          <a:stretch/>
        </p:blipFill>
        <p:spPr>
          <a:xfrm>
            <a:off x="3048" y="1592504"/>
            <a:ext cx="11964097" cy="457200"/>
          </a:xfrm>
          <a:prstGeom prst="rect">
            <a:avLst/>
          </a:prstGeom>
          <a:noFill/>
          <a:ln>
            <a:noFill/>
          </a:ln>
        </p:spPr>
      </p:pic>
      <p:sp>
        <p:nvSpPr>
          <p:cNvPr id="413" name="Shape 413"/>
          <p:cNvSpPr txBox="1"/>
          <p:nvPr/>
        </p:nvSpPr>
        <p:spPr>
          <a:xfrm>
            <a:off x="455878" y="1535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Chair Reminders</a:t>
            </a:r>
          </a:p>
        </p:txBody>
      </p:sp>
      <p:pic>
        <p:nvPicPr>
          <p:cNvPr id="414" name="Shape 414"/>
          <p:cNvPicPr preferRelativeResize="0"/>
          <p:nvPr/>
        </p:nvPicPr>
        <p:blipFill rotWithShape="1">
          <a:blip r:embed="rId5">
            <a:alphaModFix/>
          </a:blip>
          <a:srcRect/>
          <a:stretch/>
        </p:blipFill>
        <p:spPr>
          <a:xfrm>
            <a:off x="6026275" y="512764"/>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20" name="Shape 420"/>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21" name="Shape 421"/>
          <p:cNvPicPr preferRelativeResize="0"/>
          <p:nvPr/>
        </p:nvPicPr>
        <p:blipFill rotWithShape="1">
          <a:blip r:embed="rId3">
            <a:alphaModFix/>
          </a:blip>
          <a:srcRect/>
          <a:stretch/>
        </p:blipFill>
        <p:spPr>
          <a:xfrm>
            <a:off x="178248" y="2253509"/>
            <a:ext cx="1921074" cy="1921074"/>
          </a:xfrm>
          <a:prstGeom prst="rect">
            <a:avLst/>
          </a:prstGeom>
          <a:noFill/>
          <a:ln>
            <a:noFill/>
          </a:ln>
        </p:spPr>
      </p:pic>
      <p:pic>
        <p:nvPicPr>
          <p:cNvPr id="422" name="Shape 422"/>
          <p:cNvPicPr preferRelativeResize="0"/>
          <p:nvPr/>
        </p:nvPicPr>
        <p:blipFill rotWithShape="1">
          <a:blip r:embed="rId4">
            <a:alphaModFix/>
          </a:blip>
          <a:srcRect/>
          <a:stretch/>
        </p:blipFill>
        <p:spPr>
          <a:xfrm>
            <a:off x="164512" y="4417761"/>
            <a:ext cx="2244758" cy="1820674"/>
          </a:xfrm>
          <a:prstGeom prst="rect">
            <a:avLst/>
          </a:prstGeom>
          <a:noFill/>
          <a:ln>
            <a:noFill/>
          </a:ln>
        </p:spPr>
      </p:pic>
      <p:pic>
        <p:nvPicPr>
          <p:cNvPr id="423" name="Shape 423"/>
          <p:cNvPicPr preferRelativeResize="0"/>
          <p:nvPr/>
        </p:nvPicPr>
        <p:blipFill rotWithShape="1">
          <a:blip r:embed="rId5">
            <a:alphaModFix/>
          </a:blip>
          <a:srcRect/>
          <a:stretch/>
        </p:blipFill>
        <p:spPr>
          <a:xfrm>
            <a:off x="5580048" y="1767179"/>
            <a:ext cx="2515482" cy="2515482"/>
          </a:xfrm>
          <a:prstGeom prst="rect">
            <a:avLst/>
          </a:prstGeom>
          <a:noFill/>
          <a:ln>
            <a:noFill/>
          </a:ln>
        </p:spPr>
      </p:pic>
      <p:pic>
        <p:nvPicPr>
          <p:cNvPr id="424" name="Shape 424"/>
          <p:cNvPicPr preferRelativeResize="0"/>
          <p:nvPr/>
        </p:nvPicPr>
        <p:blipFill rotWithShape="1">
          <a:blip r:embed="rId6">
            <a:alphaModFix/>
          </a:blip>
          <a:srcRect/>
          <a:stretch/>
        </p:blipFill>
        <p:spPr>
          <a:xfrm>
            <a:off x="5796224" y="4188092"/>
            <a:ext cx="2096673" cy="1945436"/>
          </a:xfrm>
          <a:prstGeom prst="rect">
            <a:avLst/>
          </a:prstGeom>
          <a:noFill/>
          <a:ln>
            <a:noFill/>
          </a:ln>
        </p:spPr>
      </p:pic>
      <p:sp>
        <p:nvSpPr>
          <p:cNvPr id="425" name="Shape 425"/>
          <p:cNvSpPr txBox="1"/>
          <p:nvPr/>
        </p:nvSpPr>
        <p:spPr>
          <a:xfrm>
            <a:off x="2146912" y="2849635"/>
            <a:ext cx="3392603" cy="2862322"/>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@ychskeyclub</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@ychskc</a:t>
            </a:r>
          </a:p>
        </p:txBody>
      </p:sp>
      <p:sp>
        <p:nvSpPr>
          <p:cNvPr id="426" name="Shape 426"/>
          <p:cNvSpPr txBox="1"/>
          <p:nvPr/>
        </p:nvSpPr>
        <p:spPr>
          <a:xfrm>
            <a:off x="7876920" y="2853425"/>
            <a:ext cx="4012771" cy="3970318"/>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http://goo.gl/XOOn4e</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Enter #: 81010</a:t>
            </a:r>
          </a:p>
          <a:p>
            <a:pPr marL="457200" marR="0" lvl="1" indent="0" algn="l"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Text: @yckc</a:t>
            </a:r>
          </a:p>
          <a:p>
            <a:pPr marL="0" marR="0" lvl="0" indent="0" algn="ctr" rtl="0">
              <a:lnSpc>
                <a:spcPct val="100000"/>
              </a:lnSpc>
              <a:spcBef>
                <a:spcPts val="0"/>
              </a:spcBef>
              <a:spcAft>
                <a:spcPts val="0"/>
              </a:spcAft>
              <a:buClr>
                <a:schemeClr val="dk1"/>
              </a:buClr>
              <a:buSzPct val="25000"/>
              <a:buFont typeface="Century Gothic"/>
              <a:buNone/>
            </a:pPr>
            <a:r>
              <a:rPr lang="en-US" sz="3600" b="0" i="0" u="none" strike="noStrike" cap="none" dirty="0">
                <a:solidFill>
                  <a:schemeClr val="dk1"/>
                </a:solidFill>
                <a:latin typeface="Century Gothic"/>
                <a:ea typeface="Century Gothic"/>
                <a:cs typeface="Century Gothic"/>
                <a:sym typeface="Century Gothic"/>
              </a:rPr>
              <a:t> </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chemeClr val="dk1"/>
              </a:solidFill>
              <a:latin typeface="Century Gothic"/>
              <a:ea typeface="Century Gothic"/>
              <a:cs typeface="Century Gothic"/>
              <a:sym typeface="Century Gothic"/>
            </a:endParaRPr>
          </a:p>
        </p:txBody>
      </p:sp>
      <p:pic>
        <p:nvPicPr>
          <p:cNvPr id="427" name="Shape 427" descr="CNHlogo.png"/>
          <p:cNvPicPr preferRelativeResize="0"/>
          <p:nvPr/>
        </p:nvPicPr>
        <p:blipFill rotWithShape="1">
          <a:blip r:embed="rId7">
            <a:alphaModFix/>
          </a:blip>
          <a:srcRect/>
          <a:stretch/>
        </p:blipFill>
        <p:spPr>
          <a:xfrm>
            <a:off x="265473" y="89018"/>
            <a:ext cx="1419296" cy="1377025"/>
          </a:xfrm>
          <a:prstGeom prst="rect">
            <a:avLst/>
          </a:prstGeom>
          <a:noFill/>
          <a:ln>
            <a:noFill/>
          </a:ln>
        </p:spPr>
      </p:pic>
      <p:pic>
        <p:nvPicPr>
          <p:cNvPr id="428" name="Shape 428"/>
          <p:cNvPicPr preferRelativeResize="0"/>
          <p:nvPr/>
        </p:nvPicPr>
        <p:blipFill rotWithShape="1">
          <a:blip r:embed="rId8">
            <a:alphaModFix/>
          </a:blip>
          <a:srcRect/>
          <a:stretch/>
        </p:blipFill>
        <p:spPr>
          <a:xfrm>
            <a:off x="0" y="1592504"/>
            <a:ext cx="11967088" cy="457200"/>
          </a:xfrm>
          <a:prstGeom prst="rect">
            <a:avLst/>
          </a:prstGeom>
          <a:noFill/>
          <a:ln>
            <a:noFill/>
          </a:ln>
        </p:spPr>
      </p:pic>
      <p:sp>
        <p:nvSpPr>
          <p:cNvPr id="429" name="Shape 429"/>
          <p:cNvSpPr txBox="1"/>
          <p:nvPr/>
        </p:nvSpPr>
        <p:spPr>
          <a:xfrm>
            <a:off x="615993" y="1556951"/>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Social Media</a:t>
            </a:r>
          </a:p>
        </p:txBody>
      </p:sp>
      <p:pic>
        <p:nvPicPr>
          <p:cNvPr id="430" name="Shape 430"/>
          <p:cNvPicPr preferRelativeResize="0"/>
          <p:nvPr/>
        </p:nvPicPr>
        <p:blipFill rotWithShape="1">
          <a:blip r:embed="rId9">
            <a:alphaModFix/>
          </a:blip>
          <a:srcRect/>
          <a:stretch/>
        </p:blipFill>
        <p:spPr>
          <a:xfrm>
            <a:off x="6095999" y="495743"/>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36" name="Shape 436"/>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37" name="Shape 437" descr="CNHlogo.png"/>
          <p:cNvPicPr preferRelativeResize="0"/>
          <p:nvPr/>
        </p:nvPicPr>
        <p:blipFill rotWithShape="1">
          <a:blip r:embed="rId3">
            <a:alphaModFix/>
          </a:blip>
          <a:srcRect/>
          <a:stretch/>
        </p:blipFill>
        <p:spPr>
          <a:xfrm>
            <a:off x="259080" y="224186"/>
            <a:ext cx="1419296" cy="1377025"/>
          </a:xfrm>
          <a:prstGeom prst="rect">
            <a:avLst/>
          </a:prstGeom>
          <a:noFill/>
          <a:ln>
            <a:noFill/>
          </a:ln>
        </p:spPr>
      </p:pic>
      <p:sp>
        <p:nvSpPr>
          <p:cNvPr id="438" name="Shape 438"/>
          <p:cNvSpPr txBox="1"/>
          <p:nvPr/>
        </p:nvSpPr>
        <p:spPr>
          <a:xfrm>
            <a:off x="494866" y="3128257"/>
            <a:ext cx="8414682" cy="175432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1" i="0" u="none" strike="noStrike" cap="none" dirty="0">
                <a:solidFill>
                  <a:schemeClr val="dk1"/>
                </a:solidFill>
                <a:latin typeface="Century Gothic"/>
                <a:ea typeface="Century Gothic"/>
                <a:cs typeface="Century Gothic"/>
                <a:sym typeface="Century Gothic"/>
              </a:rPr>
              <a:t>WEBSITE</a:t>
            </a:r>
          </a:p>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ychskeyclub14.weebly.com</a:t>
            </a:r>
          </a:p>
        </p:txBody>
      </p:sp>
      <p:pic>
        <p:nvPicPr>
          <p:cNvPr id="439" name="Shape 439" descr="Screen Shot 2015-08-24 at 7.11.41 PM.png"/>
          <p:cNvPicPr preferRelativeResize="0"/>
          <p:nvPr/>
        </p:nvPicPr>
        <p:blipFill rotWithShape="1">
          <a:blip r:embed="rId4">
            <a:alphaModFix/>
          </a:blip>
          <a:srcRect/>
          <a:stretch/>
        </p:blipFill>
        <p:spPr>
          <a:xfrm>
            <a:off x="9415977" y="2062460"/>
            <a:ext cx="2044620" cy="4253526"/>
          </a:xfrm>
          <a:prstGeom prst="rect">
            <a:avLst/>
          </a:prstGeom>
          <a:noFill/>
          <a:ln>
            <a:noFill/>
          </a:ln>
        </p:spPr>
      </p:pic>
      <p:pic>
        <p:nvPicPr>
          <p:cNvPr id="440" name="Shape 440"/>
          <p:cNvPicPr preferRelativeResize="0"/>
          <p:nvPr/>
        </p:nvPicPr>
        <p:blipFill rotWithShape="1">
          <a:blip r:embed="rId5">
            <a:alphaModFix/>
          </a:blip>
          <a:srcRect/>
          <a:stretch/>
        </p:blipFill>
        <p:spPr>
          <a:xfrm>
            <a:off x="6096000" y="508991"/>
            <a:ext cx="5626158" cy="566693"/>
          </a:xfrm>
          <a:prstGeom prst="rect">
            <a:avLst/>
          </a:prstGeom>
          <a:noFill/>
          <a:ln>
            <a:noFill/>
          </a:ln>
        </p:spPr>
      </p:pic>
      <p:pic>
        <p:nvPicPr>
          <p:cNvPr id="441" name="Shape 441"/>
          <p:cNvPicPr preferRelativeResize="0"/>
          <p:nvPr/>
        </p:nvPicPr>
        <p:blipFill rotWithShape="1">
          <a:blip r:embed="rId6">
            <a:alphaModFix/>
          </a:blip>
          <a:srcRect/>
          <a:stretch/>
        </p:blipFill>
        <p:spPr>
          <a:xfrm>
            <a:off x="0" y="1564800"/>
            <a:ext cx="12192000" cy="457200"/>
          </a:xfrm>
          <a:prstGeom prst="rect">
            <a:avLst/>
          </a:prstGeom>
          <a:noFill/>
          <a:ln>
            <a:noFill/>
          </a:ln>
        </p:spPr>
      </p:pic>
      <p:sp>
        <p:nvSpPr>
          <p:cNvPr id="442" name="Shape 442"/>
          <p:cNvSpPr/>
          <p:nvPr/>
        </p:nvSpPr>
        <p:spPr>
          <a:xfrm>
            <a:off x="607532" y="1524340"/>
            <a:ext cx="267375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Social Media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448" name="Shape 44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pic>
        <p:nvPicPr>
          <p:cNvPr id="449" name="Shape 449"/>
          <p:cNvPicPr preferRelativeResize="0"/>
          <p:nvPr/>
        </p:nvPicPr>
        <p:blipFill rotWithShape="1">
          <a:blip r:embed="rId3">
            <a:alphaModFix/>
          </a:blip>
          <a:srcRect/>
          <a:stretch/>
        </p:blipFill>
        <p:spPr>
          <a:xfrm>
            <a:off x="3048" y="1592504"/>
            <a:ext cx="11964097" cy="457200"/>
          </a:xfrm>
          <a:prstGeom prst="rect">
            <a:avLst/>
          </a:prstGeom>
          <a:noFill/>
          <a:ln>
            <a:noFill/>
          </a:ln>
        </p:spPr>
      </p:pic>
      <p:pic>
        <p:nvPicPr>
          <p:cNvPr id="450" name="Shape 450" descr="CNHlogo.png"/>
          <p:cNvPicPr preferRelativeResize="0"/>
          <p:nvPr/>
        </p:nvPicPr>
        <p:blipFill rotWithShape="1">
          <a:blip r:embed="rId4">
            <a:alphaModFix/>
          </a:blip>
          <a:srcRect/>
          <a:stretch/>
        </p:blipFill>
        <p:spPr>
          <a:xfrm>
            <a:off x="310613" y="106272"/>
            <a:ext cx="1419296" cy="1377025"/>
          </a:xfrm>
          <a:prstGeom prst="rect">
            <a:avLst/>
          </a:prstGeom>
          <a:noFill/>
          <a:ln>
            <a:noFill/>
          </a:ln>
        </p:spPr>
      </p:pic>
      <p:sp>
        <p:nvSpPr>
          <p:cNvPr id="451" name="Shape 451"/>
          <p:cNvSpPr txBox="1"/>
          <p:nvPr/>
        </p:nvSpPr>
        <p:spPr>
          <a:xfrm rot="-275516">
            <a:off x="1915886" y="2548728"/>
            <a:ext cx="10276114" cy="1015663"/>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000" b="0" i="0" u="none" strike="noStrike" cap="none" dirty="0">
                <a:solidFill>
                  <a:schemeClr val="dk1"/>
                </a:solidFill>
                <a:latin typeface="Century Gothic"/>
                <a:ea typeface="Century Gothic"/>
                <a:cs typeface="Century Gothic"/>
                <a:sym typeface="Century Gothic"/>
              </a:rPr>
              <a:t>Questions?</a:t>
            </a:r>
          </a:p>
        </p:txBody>
      </p:sp>
      <p:sp>
        <p:nvSpPr>
          <p:cNvPr id="452" name="Shape 452"/>
          <p:cNvSpPr txBox="1"/>
          <p:nvPr/>
        </p:nvSpPr>
        <p:spPr>
          <a:xfrm rot="-1039518">
            <a:off x="138734" y="2902093"/>
            <a:ext cx="5528706" cy="83099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Compliments?</a:t>
            </a:r>
          </a:p>
        </p:txBody>
      </p:sp>
      <p:sp>
        <p:nvSpPr>
          <p:cNvPr id="453" name="Shape 453"/>
          <p:cNvSpPr txBox="1"/>
          <p:nvPr/>
        </p:nvSpPr>
        <p:spPr>
          <a:xfrm rot="949827">
            <a:off x="8975245" y="4016190"/>
            <a:ext cx="3137725" cy="101566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entury Gothic"/>
              <a:buNone/>
            </a:pPr>
            <a:r>
              <a:rPr lang="en-US" sz="6000" b="0" i="0" u="none" strike="noStrike" cap="none" dirty="0">
                <a:solidFill>
                  <a:schemeClr val="dk1"/>
                </a:solidFill>
                <a:latin typeface="Century Gothic"/>
                <a:ea typeface="Century Gothic"/>
                <a:cs typeface="Century Gothic"/>
                <a:sym typeface="Century Gothic"/>
              </a:rPr>
              <a:t>Jokes? </a:t>
            </a:r>
          </a:p>
        </p:txBody>
      </p:sp>
      <p:sp>
        <p:nvSpPr>
          <p:cNvPr id="454" name="Shape 454"/>
          <p:cNvSpPr txBox="1"/>
          <p:nvPr/>
        </p:nvSpPr>
        <p:spPr>
          <a:xfrm rot="487793">
            <a:off x="5543536" y="4828917"/>
            <a:ext cx="3829594" cy="110799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800" b="0" i="0" u="none" strike="noStrike" cap="none" dirty="0">
                <a:solidFill>
                  <a:schemeClr val="dk1"/>
                </a:solidFill>
                <a:latin typeface="Century Gothic"/>
                <a:ea typeface="Century Gothic"/>
                <a:cs typeface="Century Gothic"/>
                <a:sym typeface="Century Gothic"/>
              </a:rPr>
              <a:t>Comments?</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Calibri"/>
              <a:ea typeface="Calibri"/>
              <a:cs typeface="Calibri"/>
              <a:sym typeface="Calibri"/>
            </a:endParaRPr>
          </a:p>
        </p:txBody>
      </p:sp>
      <p:sp>
        <p:nvSpPr>
          <p:cNvPr id="455" name="Shape 455"/>
          <p:cNvSpPr/>
          <p:nvPr/>
        </p:nvSpPr>
        <p:spPr>
          <a:xfrm rot="-549770">
            <a:off x="1774752" y="4688959"/>
            <a:ext cx="2895745" cy="707886"/>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4000" b="0" i="0" u="none" strike="noStrike" cap="none" dirty="0">
                <a:solidFill>
                  <a:schemeClr val="dk1"/>
                </a:solidFill>
                <a:latin typeface="Century Gothic"/>
                <a:ea typeface="Century Gothic"/>
                <a:cs typeface="Century Gothic"/>
                <a:sym typeface="Century Gothic"/>
              </a:rPr>
              <a:t>Concerns?</a:t>
            </a:r>
          </a:p>
        </p:txBody>
      </p:sp>
      <p:pic>
        <p:nvPicPr>
          <p:cNvPr id="456" name="Shape 456"/>
          <p:cNvPicPr preferRelativeResize="0"/>
          <p:nvPr/>
        </p:nvPicPr>
        <p:blipFill rotWithShape="1">
          <a:blip r:embed="rId5">
            <a:alphaModFix/>
          </a:blip>
          <a:srcRect/>
          <a:stretch/>
        </p:blipFill>
        <p:spPr>
          <a:xfrm>
            <a:off x="6096000" y="51299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14" name="Shape 114"/>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115" name="Shape 115"/>
          <p:cNvSpPr txBox="1"/>
          <p:nvPr/>
        </p:nvSpPr>
        <p:spPr>
          <a:xfrm>
            <a:off x="304800" y="2875824"/>
            <a:ext cx="11662345" cy="2477952"/>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571500" indent="-571500" algn="ctr">
              <a:buClr>
                <a:schemeClr val="dk1"/>
              </a:buClr>
              <a:buSzPct val="100000"/>
              <a:buFont typeface="Arial"/>
              <a:buChar char="•"/>
            </a:pPr>
            <a:r>
              <a:rPr lang="en-US" sz="5000" b="1" dirty="0" smtClean="0">
                <a:solidFill>
                  <a:schemeClr val="dk1"/>
                </a:solidFill>
                <a:latin typeface="Century Gothic"/>
                <a:ea typeface="Century Gothic"/>
                <a:cs typeface="Century Gothic"/>
                <a:sym typeface="Century Gothic"/>
              </a:rPr>
              <a:t>Key </a:t>
            </a:r>
            <a:r>
              <a:rPr lang="en-US" sz="5000" b="1" dirty="0">
                <a:solidFill>
                  <a:schemeClr val="dk1"/>
                </a:solidFill>
                <a:latin typeface="Century Gothic"/>
                <a:ea typeface="Century Gothic"/>
                <a:cs typeface="Century Gothic"/>
                <a:sym typeface="Century Gothic"/>
              </a:rPr>
              <a:t>Club </a:t>
            </a:r>
            <a:r>
              <a:rPr lang="en-US" sz="5000" b="1" dirty="0" smtClean="0">
                <a:solidFill>
                  <a:schemeClr val="dk1"/>
                </a:solidFill>
                <a:latin typeface="Century Gothic"/>
                <a:ea typeface="Century Gothic"/>
                <a:cs typeface="Century Gothic"/>
                <a:sym typeface="Century Gothic"/>
              </a:rPr>
              <a:t>Week (Monday-Friday)</a:t>
            </a:r>
            <a:endParaRPr lang="en-US" sz="5000" b="1" dirty="0">
              <a:latin typeface="Century Gothic" panose="020B0502020202020204" pitchFamily="34" charset="0"/>
              <a:ea typeface="Century Gothic"/>
            </a:endParaRPr>
          </a:p>
          <a:p>
            <a:pPr marL="571500" indent="-571500" algn="ctr">
              <a:buClr>
                <a:schemeClr val="dk1"/>
              </a:buClr>
              <a:buSzPct val="100000"/>
              <a:buFont typeface="Arial"/>
              <a:buChar char="•"/>
            </a:pPr>
            <a:r>
              <a:rPr lang="en-US" sz="5000" b="1" dirty="0" smtClean="0">
                <a:solidFill>
                  <a:schemeClr val="dk1"/>
                </a:solidFill>
                <a:latin typeface="Century Gothic" panose="020B0502020202020204" pitchFamily="34" charset="0"/>
                <a:ea typeface="Century Gothic"/>
                <a:cs typeface="Century Gothic"/>
                <a:sym typeface="Century Gothic"/>
              </a:rPr>
              <a:t>UNICEF Box Counting So Far</a:t>
            </a:r>
          </a:p>
          <a:p>
            <a:pPr marL="571500" indent="-571500" algn="ctr">
              <a:buClr>
                <a:schemeClr val="dk1"/>
              </a:buClr>
              <a:buSzPct val="100000"/>
              <a:buFont typeface="Arial"/>
              <a:buChar char="•"/>
            </a:pPr>
            <a:r>
              <a:rPr lang="en-US" sz="5000" b="1" dirty="0" smtClean="0">
                <a:solidFill>
                  <a:schemeClr val="dk1"/>
                </a:solidFill>
                <a:latin typeface="Century Gothic" panose="020B0502020202020204" pitchFamily="34" charset="0"/>
                <a:ea typeface="Century Gothic"/>
                <a:cs typeface="Century Gothic"/>
                <a:sym typeface="Century Gothic"/>
              </a:rPr>
              <a:t>Thank You Notes to Teachers So Far</a:t>
            </a:r>
            <a:endParaRPr lang="en-US" sz="5000" b="1" dirty="0" smtClean="0">
              <a:solidFill>
                <a:schemeClr val="dk1"/>
              </a:solidFill>
              <a:latin typeface="Century Gothic" panose="020B0502020202020204" pitchFamily="34" charset="0"/>
              <a:ea typeface="Century Gothic"/>
              <a:cs typeface="Century Gothic"/>
              <a:sym typeface="Century Gothic"/>
            </a:endParaRPr>
          </a:p>
          <a:p>
            <a:pPr marL="571500" indent="-571500" algn="ctr">
              <a:buClr>
                <a:schemeClr val="dk1"/>
              </a:buClr>
              <a:buSzPct val="100000"/>
              <a:buFont typeface="Arial"/>
              <a:buChar char="•"/>
            </a:pPr>
            <a:endParaRPr lang="en-US" sz="6500" b="1" dirty="0" smtClean="0">
              <a:solidFill>
                <a:schemeClr val="dk1"/>
              </a:solidFill>
              <a:latin typeface="Century Gothic"/>
              <a:ea typeface="Century Gothic"/>
              <a:cs typeface="Century Gothic"/>
              <a:sym typeface="Century Gothic"/>
            </a:endParaRPr>
          </a:p>
        </p:txBody>
      </p:sp>
      <p:pic>
        <p:nvPicPr>
          <p:cNvPr id="116" name="Shape 116"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117" name="Shape 117"/>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118" name="Shape 118"/>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Recap Events</a:t>
            </a:r>
          </a:p>
        </p:txBody>
      </p:sp>
      <p:pic>
        <p:nvPicPr>
          <p:cNvPr id="119" name="Shape 119"/>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137" name="Shape 137"/>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138" name="Shape 138"/>
          <p:cNvSpPr txBox="1"/>
          <p:nvPr/>
        </p:nvSpPr>
        <p:spPr>
          <a:xfrm>
            <a:off x="1347787" y="2562468"/>
            <a:ext cx="9496425" cy="3293209"/>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dirty="0">
                <a:solidFill>
                  <a:schemeClr val="dk1"/>
                </a:solidFill>
                <a:latin typeface="Century Gothic"/>
                <a:ea typeface="Century Gothic"/>
                <a:cs typeface="Century Gothic"/>
                <a:sym typeface="Century Gothic"/>
              </a:rPr>
              <a:t>SAVE THE DATES! Major Events!</a:t>
            </a:r>
          </a:p>
          <a:p>
            <a:pPr marL="0" marR="0" lvl="0" indent="0" algn="ctr" rtl="0">
              <a:lnSpc>
                <a:spcPct val="100000"/>
              </a:lnSpc>
              <a:spcBef>
                <a:spcPts val="0"/>
              </a:spcBef>
              <a:spcAft>
                <a:spcPts val="0"/>
              </a:spcAft>
              <a:buClr>
                <a:srgbClr val="000000"/>
              </a:buClr>
              <a:buFont typeface="Arial"/>
              <a:buNone/>
            </a:pPr>
            <a:endParaRPr sz="2400" b="1" i="0" u="none" strike="noStrike" cap="none" dirty="0">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ct val="25000"/>
              <a:buFont typeface="Century Gothic"/>
              <a:buNone/>
            </a:pPr>
            <a:r>
              <a:rPr lang="en-US" sz="2400" b="1" i="0" u="none" strike="noStrike" cap="none" dirty="0">
                <a:solidFill>
                  <a:schemeClr val="dk1"/>
                </a:solidFill>
                <a:latin typeface="Century Gothic"/>
                <a:ea typeface="Century Gothic"/>
                <a:cs typeface="Century Gothic"/>
                <a:sym typeface="Century Gothic"/>
              </a:rPr>
              <a:t>NEXT EVENT</a:t>
            </a:r>
            <a:r>
              <a:rPr lang="en-US" sz="2400" b="0" i="1" u="none" strike="noStrike" cap="none" dirty="0">
                <a:solidFill>
                  <a:schemeClr val="dk1"/>
                </a:solidFill>
                <a:latin typeface="Century Gothic"/>
                <a:ea typeface="Century Gothic"/>
                <a:cs typeface="Century Gothic"/>
                <a:sym typeface="Century Gothic"/>
              </a:rPr>
              <a:t>: </a:t>
            </a:r>
            <a:r>
              <a:rPr lang="en-US" sz="2400" b="0" i="1" u="none" strike="noStrike" cap="none" dirty="0" smtClean="0">
                <a:solidFill>
                  <a:schemeClr val="dk1"/>
                </a:solidFill>
                <a:latin typeface="Century Gothic"/>
                <a:ea typeface="Century Gothic"/>
                <a:cs typeface="Century Gothic"/>
                <a:sym typeface="Century Gothic"/>
              </a:rPr>
              <a:t>Candidate </a:t>
            </a:r>
            <a:r>
              <a:rPr lang="en-US" sz="2400" b="0" i="1" u="none" strike="noStrike" cap="none" dirty="0">
                <a:solidFill>
                  <a:schemeClr val="dk1"/>
                </a:solidFill>
                <a:latin typeface="Century Gothic"/>
                <a:ea typeface="Century Gothic"/>
                <a:cs typeface="Century Gothic"/>
                <a:sym typeface="Century Gothic"/>
              </a:rPr>
              <a:t>Training Conference </a:t>
            </a:r>
            <a:r>
              <a:rPr lang="en-US" sz="2400" b="1" i="1" u="none" strike="noStrike" cap="none" dirty="0">
                <a:solidFill>
                  <a:schemeClr val="dk1"/>
                </a:solidFill>
                <a:latin typeface="Century Gothic"/>
                <a:ea typeface="Century Gothic"/>
                <a:cs typeface="Century Gothic"/>
                <a:sym typeface="Century Gothic"/>
              </a:rPr>
              <a:t>(CTC) </a:t>
            </a:r>
            <a:r>
              <a:rPr lang="en-US" sz="2400" b="0" i="1" u="none" strike="noStrike" cap="none" dirty="0">
                <a:solidFill>
                  <a:schemeClr val="dk1"/>
                </a:solidFill>
                <a:latin typeface="Century Gothic"/>
                <a:ea typeface="Century Gothic"/>
                <a:cs typeface="Century Gothic"/>
                <a:sym typeface="Century Gothic"/>
              </a:rPr>
              <a:t>– December 9</a:t>
            </a:r>
            <a:r>
              <a:rPr lang="en-US" sz="2400" b="0" i="1" u="none" strike="noStrike" cap="none" baseline="30000" dirty="0">
                <a:solidFill>
                  <a:schemeClr val="dk1"/>
                </a:solidFill>
                <a:latin typeface="Century Gothic"/>
                <a:ea typeface="Century Gothic"/>
                <a:cs typeface="Century Gothic"/>
                <a:sym typeface="Century Gothic"/>
              </a:rPr>
              <a:t>th</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dirty="0">
                <a:solidFill>
                  <a:schemeClr val="dk1"/>
                </a:solidFill>
                <a:latin typeface="Century Gothic"/>
                <a:ea typeface="Century Gothic"/>
                <a:cs typeface="Century Gothic"/>
                <a:sym typeface="Century Gothic"/>
              </a:rPr>
              <a:t>District Officer Candidate Training Conference </a:t>
            </a:r>
            <a:r>
              <a:rPr lang="en-US" sz="2400" b="1" i="1" u="none" strike="noStrike" cap="none" dirty="0">
                <a:solidFill>
                  <a:schemeClr val="dk1"/>
                </a:solidFill>
                <a:latin typeface="Century Gothic"/>
                <a:ea typeface="Century Gothic"/>
                <a:cs typeface="Century Gothic"/>
                <a:sym typeface="Century Gothic"/>
              </a:rPr>
              <a:t>(DOCTC) </a:t>
            </a:r>
            <a:r>
              <a:rPr lang="en-US" sz="2400" b="0" i="1" u="none" strike="noStrike" cap="none" dirty="0">
                <a:solidFill>
                  <a:schemeClr val="dk1"/>
                </a:solidFill>
                <a:latin typeface="Century Gothic"/>
                <a:ea typeface="Century Gothic"/>
                <a:cs typeface="Century Gothic"/>
                <a:sym typeface="Century Gothic"/>
              </a:rPr>
              <a:t>– December 10th</a:t>
            </a:r>
          </a:p>
          <a:p>
            <a:pPr marL="0" marR="0" lvl="0" indent="0" algn="ctr" rtl="0">
              <a:lnSpc>
                <a:spcPct val="100000"/>
              </a:lnSpc>
              <a:spcBef>
                <a:spcPts val="0"/>
              </a:spcBef>
              <a:spcAft>
                <a:spcPts val="0"/>
              </a:spcAft>
              <a:buClr>
                <a:schemeClr val="dk1"/>
              </a:buClr>
              <a:buSzPct val="25000"/>
              <a:buFont typeface="Century Gothic"/>
              <a:buNone/>
            </a:pPr>
            <a:r>
              <a:rPr lang="en-US" sz="2400" b="1" i="1" u="none" strike="noStrike" cap="none" dirty="0">
                <a:solidFill>
                  <a:schemeClr val="dk1"/>
                </a:solidFill>
                <a:latin typeface="Century Gothic"/>
                <a:ea typeface="Century Gothic"/>
                <a:cs typeface="Century Gothic"/>
                <a:sym typeface="Century Gothic"/>
              </a:rPr>
              <a:t>Conclave</a:t>
            </a:r>
            <a:r>
              <a:rPr lang="en-US" sz="2400" b="0" i="1" u="none" strike="noStrike" cap="none" dirty="0">
                <a:solidFill>
                  <a:schemeClr val="dk1"/>
                </a:solidFill>
                <a:latin typeface="Century Gothic"/>
                <a:ea typeface="Century Gothic"/>
                <a:cs typeface="Century Gothic"/>
                <a:sym typeface="Century Gothic"/>
              </a:rPr>
              <a:t> - January</a:t>
            </a:r>
          </a:p>
          <a:p>
            <a:pPr marL="0" marR="0" lvl="0" indent="0" algn="ctr" rtl="0">
              <a:lnSpc>
                <a:spcPct val="100000"/>
              </a:lnSpc>
              <a:spcBef>
                <a:spcPts val="0"/>
              </a:spcBef>
              <a:spcAft>
                <a:spcPts val="0"/>
              </a:spcAft>
              <a:buClr>
                <a:schemeClr val="dk1"/>
              </a:buClr>
              <a:buSzPct val="25000"/>
              <a:buFont typeface="Century Gothic"/>
              <a:buNone/>
            </a:pPr>
            <a:r>
              <a:rPr lang="en-US" sz="2400" b="0" i="1" u="none" strike="noStrike" cap="none" dirty="0">
                <a:solidFill>
                  <a:schemeClr val="dk1"/>
                </a:solidFill>
                <a:latin typeface="Century Gothic"/>
                <a:ea typeface="Century Gothic"/>
                <a:cs typeface="Century Gothic"/>
                <a:sym typeface="Century Gothic"/>
              </a:rPr>
              <a:t>District Convention </a:t>
            </a:r>
            <a:r>
              <a:rPr lang="en-US" sz="2400" b="1" i="1" u="none" strike="noStrike" cap="none" dirty="0">
                <a:solidFill>
                  <a:schemeClr val="dk1"/>
                </a:solidFill>
                <a:latin typeface="Century Gothic"/>
                <a:ea typeface="Century Gothic"/>
                <a:cs typeface="Century Gothic"/>
                <a:sym typeface="Century Gothic"/>
              </a:rPr>
              <a:t>(DCON) </a:t>
            </a:r>
            <a:r>
              <a:rPr lang="en-US" sz="2400" b="0" i="1" u="none" strike="noStrike" cap="none" dirty="0">
                <a:solidFill>
                  <a:schemeClr val="dk1"/>
                </a:solidFill>
                <a:latin typeface="Century Gothic"/>
                <a:ea typeface="Century Gothic"/>
                <a:cs typeface="Century Gothic"/>
                <a:sym typeface="Century Gothic"/>
              </a:rPr>
              <a:t>– April 13-15 in Reno, NV</a:t>
            </a:r>
          </a:p>
        </p:txBody>
      </p:sp>
      <p:pic>
        <p:nvPicPr>
          <p:cNvPr id="139" name="Shape 139" descr="CNHlogo.png"/>
          <p:cNvPicPr preferRelativeResize="0"/>
          <p:nvPr/>
        </p:nvPicPr>
        <p:blipFill rotWithShape="1">
          <a:blip r:embed="rId3">
            <a:alphaModFix/>
          </a:blip>
          <a:srcRect/>
          <a:stretch/>
        </p:blipFill>
        <p:spPr>
          <a:xfrm>
            <a:off x="304800" y="106038"/>
            <a:ext cx="1419296" cy="1377025"/>
          </a:xfrm>
          <a:prstGeom prst="rect">
            <a:avLst/>
          </a:prstGeom>
          <a:noFill/>
          <a:ln>
            <a:noFill/>
          </a:ln>
        </p:spPr>
      </p:pic>
      <p:pic>
        <p:nvPicPr>
          <p:cNvPr id="140" name="Shape 140"/>
          <p:cNvPicPr preferRelativeResize="0"/>
          <p:nvPr/>
        </p:nvPicPr>
        <p:blipFill rotWithShape="1">
          <a:blip r:embed="rId4">
            <a:alphaModFix/>
          </a:blip>
          <a:srcRect/>
          <a:stretch/>
        </p:blipFill>
        <p:spPr>
          <a:xfrm>
            <a:off x="3048" y="1592504"/>
            <a:ext cx="11964097" cy="457200"/>
          </a:xfrm>
          <a:prstGeom prst="rect">
            <a:avLst/>
          </a:prstGeom>
          <a:noFill/>
          <a:ln>
            <a:noFill/>
          </a:ln>
        </p:spPr>
      </p:pic>
      <p:pic>
        <p:nvPicPr>
          <p:cNvPr id="141" name="Shape 141"/>
          <p:cNvPicPr preferRelativeResize="0"/>
          <p:nvPr/>
        </p:nvPicPr>
        <p:blipFill rotWithShape="1">
          <a:blip r:embed="rId5">
            <a:alphaModFix/>
          </a:blip>
          <a:srcRect/>
          <a:stretch/>
        </p:blipFill>
        <p:spPr>
          <a:xfrm>
            <a:off x="6096000" y="512763"/>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738191"/>
            <a:ext cx="11116200" cy="3438578"/>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3600" b="1" i="0" u="none" strike="noStrike" cap="none" dirty="0">
                <a:solidFill>
                  <a:schemeClr val="dk1"/>
                </a:solidFill>
                <a:latin typeface="Century Gothic"/>
                <a:ea typeface="Century Gothic"/>
                <a:cs typeface="Century Gothic"/>
                <a:sym typeface="Century Gothic"/>
              </a:rPr>
              <a:t>Riverbend School Tutoring</a:t>
            </a:r>
          </a:p>
          <a:p>
            <a:pPr marL="571500" marR="0" lvl="0" indent="-533400" algn="ctr" rtl="0">
              <a:lnSpc>
                <a:spcPct val="100000"/>
              </a:lnSpc>
              <a:spcBef>
                <a:spcPts val="0"/>
              </a:spcBef>
              <a:spcAft>
                <a:spcPts val="0"/>
              </a:spcAft>
              <a:buClr>
                <a:schemeClr val="dk1"/>
              </a:buClr>
              <a:buSzPct val="100000"/>
              <a:buFont typeface="Arial"/>
              <a:buChar char="•"/>
            </a:pPr>
            <a:r>
              <a:rPr lang="en-US" sz="3600" b="0" i="0" u="none" strike="noStrike" cap="none" dirty="0">
                <a:solidFill>
                  <a:schemeClr val="dk1"/>
                </a:solidFill>
                <a:latin typeface="Century Gothic"/>
                <a:ea typeface="Century Gothic"/>
                <a:cs typeface="Century Gothic"/>
                <a:sym typeface="Century Gothic"/>
              </a:rPr>
              <a:t>Mondays – Thursdays</a:t>
            </a:r>
          </a:p>
          <a:p>
            <a:pPr marL="571500" marR="0" lvl="0" indent="-533400" algn="ctr" rtl="0">
              <a:lnSpc>
                <a:spcPct val="100000"/>
              </a:lnSpc>
              <a:spcBef>
                <a:spcPts val="0"/>
              </a:spcBef>
              <a:spcAft>
                <a:spcPts val="0"/>
              </a:spcAft>
              <a:buClr>
                <a:schemeClr val="dk1"/>
              </a:buClr>
              <a:buSzPct val="100000"/>
              <a:buFont typeface="Century Gothic"/>
              <a:buChar char="•"/>
            </a:pPr>
            <a:r>
              <a:rPr lang="en-US" sz="3600" b="0" i="0" u="none" strike="noStrike" cap="none" dirty="0" smtClean="0">
                <a:solidFill>
                  <a:schemeClr val="dk1"/>
                </a:solidFill>
                <a:latin typeface="Century Gothic"/>
                <a:ea typeface="Century Gothic"/>
                <a:cs typeface="Century Gothic"/>
                <a:sym typeface="Century Gothic"/>
              </a:rPr>
              <a:t>3:30-4:45</a:t>
            </a:r>
            <a:endParaRPr lang="en-US" sz="3600" b="0" i="0" u="none" strike="noStrike" cap="none" dirty="0">
              <a:solidFill>
                <a:schemeClr val="dk1"/>
              </a:solidFill>
              <a:latin typeface="Century Gothic"/>
              <a:ea typeface="Century Gothic"/>
              <a:cs typeface="Century Gothic"/>
              <a:sym typeface="Century Gothic"/>
            </a:endParaRPr>
          </a:p>
          <a:p>
            <a:pPr marL="571500" marR="0" lvl="0" indent="-533400" algn="ctr" rtl="0">
              <a:lnSpc>
                <a:spcPct val="100000"/>
              </a:lnSpc>
              <a:spcBef>
                <a:spcPts val="0"/>
              </a:spcBef>
              <a:spcAft>
                <a:spcPts val="0"/>
              </a:spcAft>
              <a:buClr>
                <a:schemeClr val="dk1"/>
              </a:buClr>
              <a:buSzPct val="100000"/>
              <a:buFont typeface="Century Gothic"/>
              <a:buChar char="•"/>
            </a:pPr>
            <a:r>
              <a:rPr lang="en-US" sz="3600" dirty="0">
                <a:solidFill>
                  <a:schemeClr val="dk1"/>
                </a:solidFill>
                <a:latin typeface="Century Gothic"/>
                <a:ea typeface="Century Gothic"/>
                <a:cs typeface="Century Gothic"/>
                <a:sym typeface="Century Gothic"/>
              </a:rPr>
              <a:t>Please check in Juan </a:t>
            </a:r>
            <a:r>
              <a:rPr lang="en-US" sz="3600" dirty="0" smtClean="0">
                <a:solidFill>
                  <a:schemeClr val="dk1"/>
                </a:solidFill>
                <a:latin typeface="Century Gothic"/>
                <a:ea typeface="Century Gothic"/>
                <a:cs typeface="Century Gothic"/>
                <a:sym typeface="Century Gothic"/>
              </a:rPr>
              <a:t>Juarez</a:t>
            </a:r>
          </a:p>
          <a:p>
            <a:pPr marL="571500" marR="0" lvl="0" indent="-533400" algn="ctr" rtl="0">
              <a:lnSpc>
                <a:spcPct val="100000"/>
              </a:lnSpc>
              <a:spcBef>
                <a:spcPts val="0"/>
              </a:spcBef>
              <a:spcAft>
                <a:spcPts val="0"/>
              </a:spcAft>
              <a:buClr>
                <a:schemeClr val="dk1"/>
              </a:buClr>
              <a:buSzPct val="100000"/>
              <a:buFont typeface="Century Gothic"/>
              <a:buChar char="•"/>
            </a:pPr>
            <a:r>
              <a:rPr lang="en-US" sz="3600" dirty="0" smtClean="0">
                <a:solidFill>
                  <a:schemeClr val="dk1"/>
                </a:solidFill>
                <a:latin typeface="Century Gothic"/>
                <a:ea typeface="Century Gothic"/>
                <a:cs typeface="Century Gothic"/>
                <a:sym typeface="Century Gothic"/>
              </a:rPr>
              <a:t>Need more volunteers Mondays, Tuesdays, Thursdays</a:t>
            </a:r>
            <a:endParaRPr lang="en-US" sz="3600"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720018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0" y="0"/>
            <a:ext cx="12192000" cy="18288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58" name="Shape 258"/>
          <p:cNvSpPr/>
          <p:nvPr/>
        </p:nvSpPr>
        <p:spPr>
          <a:xfrm>
            <a:off x="0" y="6400800"/>
            <a:ext cx="12192000" cy="457200"/>
          </a:xfrm>
          <a:prstGeom prst="rect">
            <a:avLst/>
          </a:prstGeom>
          <a:solidFill>
            <a:srgbClr val="00AEEF">
              <a:alpha val="49411"/>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59" name="Shape 259"/>
          <p:cNvSpPr txBox="1"/>
          <p:nvPr/>
        </p:nvSpPr>
        <p:spPr>
          <a:xfrm>
            <a:off x="470164" y="3064950"/>
            <a:ext cx="11115601" cy="2365500"/>
          </a:xfrm>
          <a:prstGeom prst="rect">
            <a:avLst/>
          </a:prstGeom>
          <a:noFill/>
          <a:ln w="76200" cap="flat" cmpd="sng">
            <a:solidFill>
              <a:srgbClr val="0098C3">
                <a:alpha val="49411"/>
              </a:srgbClr>
            </a:solidFill>
            <a:prstDash val="dot"/>
            <a:round/>
            <a:headEnd type="none" w="med" len="med"/>
            <a:tailEnd type="none" w="med" len="med"/>
          </a:ln>
        </p:spPr>
        <p:txBody>
          <a:bodyPr wrap="square" lIns="91425" tIns="45700" rIns="91425" bIns="45700" anchor="t" anchorCtr="0">
            <a:noAutofit/>
          </a:bodyPr>
          <a:lstStyle/>
          <a:p>
            <a:pPr marR="0" lvl="0" algn="ctr" rtl="0">
              <a:lnSpc>
                <a:spcPct val="100000"/>
              </a:lnSpc>
              <a:spcBef>
                <a:spcPts val="0"/>
              </a:spcBef>
              <a:spcAft>
                <a:spcPts val="0"/>
              </a:spcAft>
              <a:buNone/>
            </a:pPr>
            <a:r>
              <a:rPr lang="en-US" sz="3200" b="1" i="0" u="none" strike="noStrike" cap="none" dirty="0">
                <a:solidFill>
                  <a:srgbClr val="000000"/>
                </a:solidFill>
                <a:latin typeface="Century Gothic" panose="020B0502020202020204" pitchFamily="34" charset="0"/>
              </a:rPr>
              <a:t>Playzeum</a:t>
            </a:r>
          </a:p>
          <a:p>
            <a:pPr marL="571500" marR="0" lvl="0" indent="-571500" algn="ctr" rtl="0">
              <a:lnSpc>
                <a:spcPct val="100000"/>
              </a:lnSpc>
              <a:spcBef>
                <a:spcPts val="0"/>
              </a:spcBef>
              <a:spcAft>
                <a:spcPts val="0"/>
              </a:spcAft>
              <a:buClr>
                <a:srgbClr val="000000"/>
              </a:buClr>
              <a:buSzPct val="100000"/>
              <a:buFont typeface="Arial"/>
              <a:buChar char="•"/>
            </a:pPr>
            <a:r>
              <a:rPr lang="en-US" sz="3200" b="0" i="0" u="none" strike="noStrike" cap="none" dirty="0" smtClean="0">
                <a:solidFill>
                  <a:srgbClr val="000000"/>
                </a:solidFill>
                <a:latin typeface="Century Gothic" panose="020B0502020202020204" pitchFamily="34" charset="0"/>
                <a:sym typeface="Arial"/>
              </a:rPr>
              <a:t>Sign </a:t>
            </a:r>
            <a:r>
              <a:rPr lang="en-US" sz="3200" b="0" i="0" u="none" strike="noStrike" cap="none" dirty="0">
                <a:solidFill>
                  <a:srgbClr val="000000"/>
                </a:solidFill>
                <a:latin typeface="Century Gothic" panose="020B0502020202020204" pitchFamily="34" charset="0"/>
                <a:sym typeface="Arial"/>
              </a:rPr>
              <a:t>up to volunteer @ yubasutterplay.org</a:t>
            </a:r>
          </a:p>
          <a:p>
            <a:pPr marL="571500" marR="0" lvl="0" indent="-571500" algn="ctr" rtl="0">
              <a:lnSpc>
                <a:spcPct val="100000"/>
              </a:lnSpc>
              <a:spcBef>
                <a:spcPts val="0"/>
              </a:spcBef>
              <a:spcAft>
                <a:spcPts val="0"/>
              </a:spcAft>
              <a:buClr>
                <a:srgbClr val="000000"/>
              </a:buClr>
              <a:buSzPct val="100000"/>
              <a:buFont typeface="Arial"/>
              <a:buChar char="•"/>
            </a:pPr>
            <a:r>
              <a:rPr lang="en-US" sz="3200" dirty="0">
                <a:latin typeface="Century Gothic" panose="020B0502020202020204" pitchFamily="34" charset="0"/>
              </a:rPr>
              <a:t>Please check in with Staci </a:t>
            </a:r>
            <a:r>
              <a:rPr lang="en-US" sz="3200" dirty="0" smtClean="0">
                <a:latin typeface="Century Gothic" panose="020B0502020202020204" pitchFamily="34" charset="0"/>
              </a:rPr>
              <a:t>Howell</a:t>
            </a:r>
          </a:p>
          <a:p>
            <a:pPr marL="571500" lvl="0" indent="-571500" algn="ctr">
              <a:buClr>
                <a:srgbClr val="000000"/>
              </a:buClr>
              <a:buSzPct val="100000"/>
              <a:buFont typeface="Arial"/>
              <a:buChar char="•"/>
            </a:pPr>
            <a:r>
              <a:rPr lang="en-US" sz="3200" dirty="0" smtClean="0">
                <a:latin typeface="Century Gothic" panose="020B0502020202020204" pitchFamily="34" charset="0"/>
              </a:rPr>
              <a:t>Located @ 1980 S Walton Ave, Yuba City, CA, 95591</a:t>
            </a:r>
            <a:endParaRPr lang="en-US" sz="3200" dirty="0">
              <a:latin typeface="Century Gothic" panose="020B0502020202020204" pitchFamily="34" charset="0"/>
            </a:endParaRPr>
          </a:p>
        </p:txBody>
      </p:sp>
      <p:pic>
        <p:nvPicPr>
          <p:cNvPr id="260" name="Shape 260"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61" name="Shape 261"/>
          <p:cNvPicPr preferRelativeResize="0"/>
          <p:nvPr/>
        </p:nvPicPr>
        <p:blipFill rotWithShape="1">
          <a:blip r:embed="rId4">
            <a:alphaModFix/>
          </a:blip>
          <a:srcRect/>
          <a:stretch/>
        </p:blipFill>
        <p:spPr>
          <a:xfrm>
            <a:off x="3048" y="1595631"/>
            <a:ext cx="11964097" cy="457200"/>
          </a:xfrm>
          <a:prstGeom prst="rect">
            <a:avLst/>
          </a:prstGeom>
          <a:noFill/>
          <a:ln>
            <a:noFill/>
          </a:ln>
        </p:spPr>
      </p:pic>
      <p:sp>
        <p:nvSpPr>
          <p:cNvPr id="262" name="Shape 262"/>
          <p:cNvSpPr txBox="1"/>
          <p:nvPr/>
        </p:nvSpPr>
        <p:spPr>
          <a:xfrm>
            <a:off x="470165" y="1559494"/>
            <a:ext cx="6723529" cy="5232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63" name="Shape 263"/>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4060585"/>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a:buClr>
                <a:schemeClr val="dk1"/>
              </a:buClr>
              <a:buSzPct val="25000"/>
            </a:pPr>
            <a:r>
              <a:rPr lang="en-US" sz="4800" b="1" dirty="0" smtClean="0">
                <a:solidFill>
                  <a:schemeClr val="dk1"/>
                </a:solidFill>
                <a:latin typeface="Century Gothic"/>
                <a:ea typeface="Century Gothic"/>
                <a:cs typeface="Century Gothic"/>
                <a:sym typeface="Century Gothic"/>
              </a:rPr>
              <a:t>Thank You Notes to Teachers Day 2</a:t>
            </a:r>
            <a:endParaRPr lang="en-US" sz="4800" b="1" dirty="0">
              <a:solidFill>
                <a:schemeClr val="dk1"/>
              </a:solidFill>
              <a:latin typeface="Century Gothic"/>
              <a:ea typeface="Century Gothic"/>
              <a:cs typeface="Century Gothic"/>
              <a:sym typeface="Century Gothic"/>
            </a:endParaRPr>
          </a:p>
          <a:p>
            <a:pPr marL="571500" indent="-533400">
              <a:buClr>
                <a:schemeClr val="dk1"/>
              </a:buClr>
              <a:buSzPct val="100000"/>
              <a:buFont typeface="Arial"/>
              <a:buChar char="•"/>
            </a:pPr>
            <a:r>
              <a:rPr lang="en-US" sz="4800" dirty="0">
                <a:solidFill>
                  <a:schemeClr val="dk1"/>
                </a:solidFill>
                <a:latin typeface="Century Gothic"/>
                <a:ea typeface="Century Gothic"/>
                <a:cs typeface="Century Gothic"/>
                <a:sym typeface="Century Gothic"/>
              </a:rPr>
              <a:t>Afterschool @ 3:30 </a:t>
            </a:r>
            <a:r>
              <a:rPr lang="en-US" sz="4800" dirty="0" smtClean="0">
                <a:solidFill>
                  <a:schemeClr val="dk1"/>
                </a:solidFill>
                <a:latin typeface="Century Gothic"/>
                <a:ea typeface="Century Gothic"/>
                <a:cs typeface="Century Gothic"/>
                <a:sym typeface="Century Gothic"/>
              </a:rPr>
              <a:t>PM</a:t>
            </a:r>
          </a:p>
          <a:p>
            <a:pPr marL="571500" indent="-533400">
              <a:buClr>
                <a:schemeClr val="dk1"/>
              </a:buClr>
              <a:buSzPct val="100000"/>
              <a:buFont typeface="Arial"/>
              <a:buChar char="•"/>
            </a:pPr>
            <a:r>
              <a:rPr lang="en-US" sz="4800" dirty="0" smtClean="0">
                <a:solidFill>
                  <a:schemeClr val="dk1"/>
                </a:solidFill>
                <a:latin typeface="Century Gothic"/>
                <a:ea typeface="Century Gothic"/>
                <a:cs typeface="Century Gothic"/>
                <a:sym typeface="Century Gothic"/>
              </a:rPr>
              <a:t>In Mr. Moore’s </a:t>
            </a:r>
          </a:p>
          <a:p>
            <a:pPr marL="38100">
              <a:buClr>
                <a:schemeClr val="dk1"/>
              </a:buClr>
              <a:buSzPct val="100000"/>
            </a:pPr>
            <a:r>
              <a:rPr lang="en-US" sz="4800" dirty="0" smtClean="0">
                <a:solidFill>
                  <a:schemeClr val="dk1"/>
                </a:solidFill>
                <a:latin typeface="Century Gothic"/>
                <a:ea typeface="Century Gothic"/>
                <a:cs typeface="Century Gothic"/>
                <a:sym typeface="Century Gothic"/>
              </a:rPr>
              <a:t>Classroom (Rm. 403)</a:t>
            </a:r>
            <a:endParaRPr lang="en-US" sz="4800" dirty="0">
              <a:solidFill>
                <a:schemeClr val="dk1"/>
              </a:solidFill>
              <a:latin typeface="Century Gothic"/>
              <a:ea typeface="Century Gothic"/>
              <a:cs typeface="Century Gothic"/>
              <a:sym typeface="Century Gothic"/>
            </a:endParaRPr>
          </a:p>
          <a:p>
            <a:pPr marL="38100" marR="0" lvl="0" algn="ctr" rtl="0">
              <a:lnSpc>
                <a:spcPct val="100000"/>
              </a:lnSpc>
              <a:spcBef>
                <a:spcPts val="0"/>
              </a:spcBef>
              <a:spcAft>
                <a:spcPts val="0"/>
              </a:spcAft>
              <a:buClr>
                <a:schemeClr val="dk1"/>
              </a:buClr>
              <a:buSzPct val="100000"/>
            </a:pPr>
            <a:endParaRPr lang="en-US" sz="35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624291" y="3469366"/>
            <a:ext cx="2295854" cy="3059226"/>
          </a:xfrm>
          <a:prstGeom prst="rect">
            <a:avLst/>
          </a:prstGeom>
        </p:spPr>
      </p:pic>
    </p:spTree>
    <p:extLst>
      <p:ext uri="{BB962C8B-B14F-4D97-AF65-F5344CB8AC3E}">
        <p14:creationId xmlns:p14="http://schemas.microsoft.com/office/powerpoint/2010/main" val="968899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537900" y="2310352"/>
            <a:ext cx="11116200" cy="3866417"/>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lvl="0" algn="ctr">
              <a:buClr>
                <a:schemeClr val="dk1"/>
              </a:buClr>
              <a:buSzPct val="25000"/>
            </a:pPr>
            <a:r>
              <a:rPr lang="en-US" sz="6000" b="1" dirty="0" smtClean="0">
                <a:solidFill>
                  <a:schemeClr val="dk1"/>
                </a:solidFill>
                <a:latin typeface="Century Gothic"/>
                <a:ea typeface="Century Gothic"/>
                <a:cs typeface="Century Gothic"/>
                <a:sym typeface="Century Gothic"/>
              </a:rPr>
              <a:t>UNICEF Box Count Day 2</a:t>
            </a:r>
          </a:p>
          <a:p>
            <a:pPr marL="571500" lvl="0" indent="-533400" algn="ctr">
              <a:buClr>
                <a:schemeClr val="dk1"/>
              </a:buClr>
              <a:buSzPct val="100000"/>
              <a:buFont typeface="Arial"/>
              <a:buChar char="•"/>
            </a:pPr>
            <a:r>
              <a:rPr lang="en-US" sz="6000" dirty="0" smtClean="0">
                <a:solidFill>
                  <a:schemeClr val="dk1"/>
                </a:solidFill>
                <a:latin typeface="Century Gothic"/>
                <a:ea typeface="Century Gothic"/>
                <a:cs typeface="Century Gothic"/>
                <a:sym typeface="Century Gothic"/>
              </a:rPr>
              <a:t>Tomorrow (Wednesday)</a:t>
            </a:r>
          </a:p>
          <a:p>
            <a:pPr marL="571500" lvl="0" indent="-533400" algn="ctr">
              <a:buClr>
                <a:schemeClr val="dk1"/>
              </a:buClr>
              <a:buSzPct val="100000"/>
              <a:buFont typeface="Arial"/>
              <a:buChar char="•"/>
            </a:pPr>
            <a:r>
              <a:rPr lang="en-US" sz="6000" dirty="0" smtClean="0">
                <a:solidFill>
                  <a:schemeClr val="dk1"/>
                </a:solidFill>
                <a:latin typeface="Century Gothic"/>
                <a:ea typeface="Century Gothic"/>
                <a:cs typeface="Century Gothic"/>
                <a:sym typeface="Century Gothic"/>
              </a:rPr>
              <a:t>Afterschool </a:t>
            </a:r>
            <a:r>
              <a:rPr lang="en-US" sz="6000" dirty="0">
                <a:solidFill>
                  <a:schemeClr val="dk1"/>
                </a:solidFill>
                <a:latin typeface="Century Gothic"/>
                <a:ea typeface="Century Gothic"/>
                <a:cs typeface="Century Gothic"/>
                <a:sym typeface="Century Gothic"/>
              </a:rPr>
              <a:t>in Mr. </a:t>
            </a:r>
            <a:r>
              <a:rPr lang="en-US" sz="6000" dirty="0" smtClean="0">
                <a:solidFill>
                  <a:schemeClr val="dk1"/>
                </a:solidFill>
                <a:latin typeface="Century Gothic"/>
                <a:ea typeface="Century Gothic"/>
                <a:cs typeface="Century Gothic"/>
                <a:sym typeface="Century Gothic"/>
              </a:rPr>
              <a:t>Moore’s Classroom(Rm. 403)</a:t>
            </a:r>
            <a:endParaRPr lang="en-US" sz="6000" dirty="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4068029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p:nvPr/>
        </p:nvSpPr>
        <p:spPr>
          <a:xfrm>
            <a:off x="0" y="0"/>
            <a:ext cx="12192000" cy="18288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400" b="0" i="0" u="none" strike="noStrike" cap="none" dirty="0">
              <a:solidFill>
                <a:schemeClr val="lt1"/>
              </a:solidFill>
              <a:latin typeface="Century Gothic"/>
              <a:ea typeface="Century Gothic"/>
              <a:cs typeface="Century Gothic"/>
              <a:sym typeface="Century Gothic"/>
            </a:endParaRPr>
          </a:p>
        </p:txBody>
      </p:sp>
      <p:sp>
        <p:nvSpPr>
          <p:cNvPr id="203" name="Shape 203"/>
          <p:cNvSpPr/>
          <p:nvPr/>
        </p:nvSpPr>
        <p:spPr>
          <a:xfrm>
            <a:off x="0" y="6400800"/>
            <a:ext cx="12192000" cy="457200"/>
          </a:xfrm>
          <a:prstGeom prst="rect">
            <a:avLst/>
          </a:prstGeom>
          <a:solidFill>
            <a:srgbClr val="00AEEF">
              <a:alpha val="49410"/>
            </a:srgbClr>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entury Gothic"/>
              <a:buNone/>
            </a:pPr>
            <a:r>
              <a:rPr lang="en-US" sz="2400" b="0" i="0" u="none" strike="noStrike" cap="none" dirty="0">
                <a:solidFill>
                  <a:schemeClr val="lt1"/>
                </a:solidFill>
                <a:latin typeface="Century Gothic"/>
                <a:ea typeface="Century Gothic"/>
                <a:cs typeface="Century Gothic"/>
                <a:sym typeface="Century Gothic"/>
              </a:rPr>
              <a:t>CNH Division 14 Blue Robots </a:t>
            </a:r>
          </a:p>
        </p:txBody>
      </p:sp>
      <p:sp>
        <p:nvSpPr>
          <p:cNvPr id="204" name="Shape 204"/>
          <p:cNvSpPr txBox="1"/>
          <p:nvPr/>
        </p:nvSpPr>
        <p:spPr>
          <a:xfrm>
            <a:off x="604882" y="2525741"/>
            <a:ext cx="11116200" cy="3111820"/>
          </a:xfrm>
          <a:prstGeom prst="rect">
            <a:avLst/>
          </a:prstGeom>
          <a:noFill/>
          <a:ln w="76200" cap="flat" cmpd="sng">
            <a:solidFill>
              <a:srgbClr val="0098C3">
                <a:alpha val="49410"/>
              </a:srgbClr>
            </a:solidFill>
            <a:prstDash val="dot"/>
            <a:round/>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US" sz="6600" b="1" dirty="0" smtClean="0">
                <a:solidFill>
                  <a:schemeClr val="dk1"/>
                </a:solidFill>
                <a:latin typeface="Century Gothic"/>
                <a:ea typeface="Century Gothic"/>
                <a:cs typeface="Century Gothic"/>
                <a:sym typeface="Century Gothic"/>
              </a:rPr>
              <a:t>Trick or Treat UNICEF Boxes</a:t>
            </a:r>
          </a:p>
          <a:p>
            <a:pPr marL="571500" marR="0" lvl="0" indent="-533400" algn="ctr" rtl="0">
              <a:lnSpc>
                <a:spcPct val="100000"/>
              </a:lnSpc>
              <a:spcBef>
                <a:spcPts val="0"/>
              </a:spcBef>
              <a:spcAft>
                <a:spcPts val="0"/>
              </a:spcAft>
              <a:buClr>
                <a:schemeClr val="dk1"/>
              </a:buClr>
              <a:buSzPct val="100000"/>
              <a:buFont typeface="Arial"/>
              <a:buChar char="•"/>
            </a:pPr>
            <a:r>
              <a:rPr lang="en-US" sz="6600" dirty="0" smtClean="0">
                <a:solidFill>
                  <a:schemeClr val="dk1"/>
                </a:solidFill>
                <a:latin typeface="Century Gothic"/>
                <a:ea typeface="Century Gothic"/>
                <a:cs typeface="Century Gothic"/>
                <a:sym typeface="Century Gothic"/>
              </a:rPr>
              <a:t>If your name is on this list please turn in your boxes!</a:t>
            </a:r>
          </a:p>
          <a:p>
            <a:pPr marL="38100" marR="0" lvl="0" algn="ctr" rtl="0">
              <a:lnSpc>
                <a:spcPct val="100000"/>
              </a:lnSpc>
              <a:spcBef>
                <a:spcPts val="0"/>
              </a:spcBef>
              <a:spcAft>
                <a:spcPts val="0"/>
              </a:spcAft>
              <a:buClr>
                <a:schemeClr val="dk1"/>
              </a:buClr>
              <a:buSzPct val="100000"/>
            </a:pPr>
            <a:endParaRPr lang="en-US" sz="5400" dirty="0" smtClean="0">
              <a:solidFill>
                <a:schemeClr val="dk1"/>
              </a:solidFill>
              <a:latin typeface="Century Gothic"/>
              <a:ea typeface="Century Gothic"/>
              <a:cs typeface="Century Gothic"/>
              <a:sym typeface="Century Gothic"/>
            </a:endParaRPr>
          </a:p>
        </p:txBody>
      </p:sp>
      <p:pic>
        <p:nvPicPr>
          <p:cNvPr id="205" name="Shape 205" descr="CNHlogo.png"/>
          <p:cNvPicPr preferRelativeResize="0"/>
          <p:nvPr/>
        </p:nvPicPr>
        <p:blipFill rotWithShape="1">
          <a:blip r:embed="rId3">
            <a:alphaModFix/>
          </a:blip>
          <a:srcRect/>
          <a:stretch/>
        </p:blipFill>
        <p:spPr>
          <a:xfrm>
            <a:off x="304800" y="125016"/>
            <a:ext cx="1419296" cy="1377025"/>
          </a:xfrm>
          <a:prstGeom prst="rect">
            <a:avLst/>
          </a:prstGeom>
          <a:noFill/>
          <a:ln>
            <a:noFill/>
          </a:ln>
        </p:spPr>
      </p:pic>
      <p:pic>
        <p:nvPicPr>
          <p:cNvPr id="206" name="Shape 206"/>
          <p:cNvPicPr preferRelativeResize="0"/>
          <p:nvPr/>
        </p:nvPicPr>
        <p:blipFill rotWithShape="1">
          <a:blip r:embed="rId4">
            <a:alphaModFix/>
          </a:blip>
          <a:srcRect/>
          <a:stretch/>
        </p:blipFill>
        <p:spPr>
          <a:xfrm>
            <a:off x="3048" y="1595631"/>
            <a:ext cx="11964098" cy="457200"/>
          </a:xfrm>
          <a:prstGeom prst="rect">
            <a:avLst/>
          </a:prstGeom>
          <a:noFill/>
          <a:ln>
            <a:noFill/>
          </a:ln>
        </p:spPr>
      </p:pic>
      <p:sp>
        <p:nvSpPr>
          <p:cNvPr id="207" name="Shape 207"/>
          <p:cNvSpPr txBox="1"/>
          <p:nvPr/>
        </p:nvSpPr>
        <p:spPr>
          <a:xfrm>
            <a:off x="470165" y="1559494"/>
            <a:ext cx="6723600" cy="523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entury Gothic"/>
              <a:buNone/>
            </a:pPr>
            <a:r>
              <a:rPr lang="en-US" sz="2800" b="0" i="0" u="none" strike="noStrike" cap="none" dirty="0">
                <a:solidFill>
                  <a:schemeClr val="lt1"/>
                </a:solidFill>
                <a:latin typeface="Century Gothic"/>
                <a:ea typeface="Century Gothic"/>
                <a:cs typeface="Century Gothic"/>
                <a:sym typeface="Century Gothic"/>
              </a:rPr>
              <a:t>Upcoming Events</a:t>
            </a:r>
          </a:p>
        </p:txBody>
      </p:sp>
      <p:pic>
        <p:nvPicPr>
          <p:cNvPr id="208" name="Shape 208"/>
          <p:cNvPicPr preferRelativeResize="0"/>
          <p:nvPr/>
        </p:nvPicPr>
        <p:blipFill rotWithShape="1">
          <a:blip r:embed="rId5">
            <a:alphaModFix/>
          </a:blip>
          <a:srcRect/>
          <a:stretch/>
        </p:blipFill>
        <p:spPr>
          <a:xfrm>
            <a:off x="5959139" y="547387"/>
            <a:ext cx="5626158" cy="566693"/>
          </a:xfrm>
          <a:prstGeom prst="rect">
            <a:avLst/>
          </a:prstGeom>
          <a:noFill/>
          <a:ln>
            <a:noFill/>
          </a:ln>
        </p:spPr>
      </p:pic>
    </p:spTree>
    <p:extLst>
      <p:ext uri="{BB962C8B-B14F-4D97-AF65-F5344CB8AC3E}">
        <p14:creationId xmlns:p14="http://schemas.microsoft.com/office/powerpoint/2010/main" val="2117121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929</Words>
  <Application>Microsoft Office PowerPoint</Application>
  <PresentationFormat>Widescreen</PresentationFormat>
  <Paragraphs>182</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Talia R Le</dc:creator>
  <cp:lastModifiedBy>Derek Moore</cp:lastModifiedBy>
  <cp:revision>40</cp:revision>
  <dcterms:modified xsi:type="dcterms:W3CDTF">2017-11-13T21:02:27Z</dcterms:modified>
</cp:coreProperties>
</file>